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6"/>
    <p:sldMasterId id="2147483768" r:id="rId7"/>
  </p:sldMasterIdLst>
  <p:notesMasterIdLst>
    <p:notesMasterId r:id="rId30"/>
  </p:notesMasterIdLst>
  <p:sldIdLst>
    <p:sldId id="306" r:id="rId8"/>
    <p:sldId id="325" r:id="rId9"/>
    <p:sldId id="367" r:id="rId10"/>
    <p:sldId id="322" r:id="rId11"/>
    <p:sldId id="351" r:id="rId12"/>
    <p:sldId id="349" r:id="rId13"/>
    <p:sldId id="328" r:id="rId14"/>
    <p:sldId id="309" r:id="rId15"/>
    <p:sldId id="333" r:id="rId16"/>
    <p:sldId id="334" r:id="rId17"/>
    <p:sldId id="314" r:id="rId18"/>
    <p:sldId id="329" r:id="rId19"/>
    <p:sldId id="337" r:id="rId20"/>
    <p:sldId id="340" r:id="rId21"/>
    <p:sldId id="362" r:id="rId22"/>
    <p:sldId id="360" r:id="rId23"/>
    <p:sldId id="326" r:id="rId24"/>
    <p:sldId id="356" r:id="rId25"/>
    <p:sldId id="366" r:id="rId26"/>
    <p:sldId id="368" r:id="rId27"/>
    <p:sldId id="327" r:id="rId28"/>
    <p:sldId id="369" r:id="rId29"/>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Namnlöst avsnitt" id="{D8C89668-4100-4CF1-A477-4F8309727102}">
          <p14:sldIdLst>
            <p14:sldId id="306"/>
            <p14:sldId id="325"/>
            <p14:sldId id="367"/>
            <p14:sldId id="322"/>
            <p14:sldId id="351"/>
            <p14:sldId id="349"/>
            <p14:sldId id="328"/>
            <p14:sldId id="309"/>
            <p14:sldId id="333"/>
            <p14:sldId id="334"/>
            <p14:sldId id="314"/>
            <p14:sldId id="329"/>
            <p14:sldId id="337"/>
            <p14:sldId id="340"/>
            <p14:sldId id="362"/>
            <p14:sldId id="360"/>
            <p14:sldId id="326"/>
            <p14:sldId id="356"/>
            <p14:sldId id="366"/>
            <p14:sldId id="368"/>
            <p14:sldId id="327"/>
            <p14:sldId id="369"/>
          </p14:sldIdLst>
        </p14:section>
      </p14:sectionLst>
    </p:ext>
    <p:ext uri="{EFAFB233-063F-42B5-8137-9DF3F51BA10A}">
      <p15:sldGuideLst xmlns:p15="http://schemas.microsoft.com/office/powerpoint/2012/main">
        <p15:guide id="1" orient="horz" pos="807">
          <p15:clr>
            <a:srgbClr val="A4A3A4"/>
          </p15:clr>
        </p15:guide>
        <p15:guide id="2" pos="7413">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B334"/>
    <a:srgbClr val="DC0C1D"/>
    <a:srgbClr val="908880"/>
    <a:srgbClr val="6E6055"/>
    <a:srgbClr val="3B302D"/>
    <a:srgbClr val="8F8279"/>
    <a:srgbClr val="F6B332"/>
    <a:srgbClr val="CBC3BC"/>
    <a:srgbClr val="E12024"/>
    <a:srgbClr val="82B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47" autoAdjust="0"/>
    <p:restoredTop sz="93053" autoAdjust="0"/>
  </p:normalViewPr>
  <p:slideViewPr>
    <p:cSldViewPr snapToGrid="0" snapToObjects="1">
      <p:cViewPr varScale="1">
        <p:scale>
          <a:sx n="66" d="100"/>
          <a:sy n="66" d="100"/>
        </p:scale>
        <p:origin x="90" y="732"/>
      </p:cViewPr>
      <p:guideLst>
        <p:guide orient="horz" pos="807"/>
        <p:guide pos="7413"/>
      </p:guideLst>
    </p:cSldViewPr>
  </p:slideViewPr>
  <p:outlineViewPr>
    <p:cViewPr>
      <p:scale>
        <a:sx n="33" d="100"/>
        <a:sy n="33" d="100"/>
      </p:scale>
      <p:origin x="0" y="0"/>
    </p:cViewPr>
  </p:outlineViewPr>
  <p:notesTextViewPr>
    <p:cViewPr>
      <p:scale>
        <a:sx n="1" d="1"/>
        <a:sy n="1" d="1"/>
      </p:scale>
      <p:origin x="0" y="0"/>
    </p:cViewPr>
  </p:notesTextViewPr>
  <p:sorterViewPr>
    <p:cViewPr>
      <p:scale>
        <a:sx n="131" d="100"/>
        <a:sy n="131" d="100"/>
      </p:scale>
      <p:origin x="0" y="0"/>
    </p:cViewPr>
  </p:sorterViewPr>
  <p:notesViewPr>
    <p:cSldViewPr snapToGrid="0" snapToObjects="1">
      <p:cViewPr varScale="1">
        <p:scale>
          <a:sx n="163" d="100"/>
          <a:sy n="163" d="100"/>
        </p:scale>
        <p:origin x="5256"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tableStyles" Target="tableStyles.xml"/><Relationship Id="rId7" Type="http://schemas.openxmlformats.org/officeDocument/2006/relationships/slideMaster" Target="slideMasters/slideMaster2.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dirty="0"/>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D22CCC-D452-9B41-B3B4-B07B7102BD91}" type="datetimeFigureOut">
              <a:rPr lang="sv-SE" smtClean="0"/>
              <a:pPr/>
              <a:t>2019-04-16</a:t>
            </a:fld>
            <a:endParaRPr lang="sv-SE" dirty="0"/>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dirty="0"/>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dirty="0"/>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9B9869-F540-D040-B5B4-7B5C070715F6}" type="slidenum">
              <a:rPr lang="sv-SE" smtClean="0"/>
              <a:pPr/>
              <a:t>‹#›</a:t>
            </a:fld>
            <a:endParaRPr lang="sv-SE" dirty="0"/>
          </a:p>
        </p:txBody>
      </p:sp>
    </p:spTree>
    <p:extLst>
      <p:ext uri="{BB962C8B-B14F-4D97-AF65-F5344CB8AC3E}">
        <p14:creationId xmlns:p14="http://schemas.microsoft.com/office/powerpoint/2010/main" val="2077489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Den vänstra bilden visar hur mobilitetsutbudet</a:t>
            </a:r>
            <a:r>
              <a:rPr lang="sv-SE" baseline="0" dirty="0" smtClean="0"/>
              <a:t> brukade se ut, kollektivtrafik i nedre vänstra rutan och den privata bilen i den övre högra. I dag är karten omritad och det är viktigt att förstå vad vi vill göra med kollektivtrafiken för att nå ett hållbart samhälle.</a:t>
            </a:r>
            <a:endParaRPr lang="sv-SE" dirty="0"/>
          </a:p>
        </p:txBody>
      </p:sp>
      <p:sp>
        <p:nvSpPr>
          <p:cNvPr id="4" name="Platshållare för bildnummer 3"/>
          <p:cNvSpPr>
            <a:spLocks noGrp="1"/>
          </p:cNvSpPr>
          <p:nvPr>
            <p:ph type="sldNum" sz="quarter" idx="10"/>
          </p:nvPr>
        </p:nvSpPr>
        <p:spPr/>
        <p:txBody>
          <a:bodyPr/>
          <a:lstStyle/>
          <a:p>
            <a:fld id="{059B9869-F540-D040-B5B4-7B5C070715F6}" type="slidenum">
              <a:rPr lang="sv-SE" smtClean="0"/>
              <a:pPr/>
              <a:t>5</a:t>
            </a:fld>
            <a:endParaRPr lang="sv-SE" dirty="0"/>
          </a:p>
        </p:txBody>
      </p:sp>
    </p:spTree>
    <p:extLst>
      <p:ext uri="{BB962C8B-B14F-4D97-AF65-F5344CB8AC3E}">
        <p14:creationId xmlns:p14="http://schemas.microsoft.com/office/powerpoint/2010/main" val="1566587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Mobilitetshubbar</a:t>
            </a:r>
            <a:r>
              <a:rPr lang="sv-SE" baseline="0" dirty="0" smtClean="0"/>
              <a:t> är väldigt viktiga för att få framtidens </a:t>
            </a:r>
            <a:r>
              <a:rPr lang="sv-SE" baseline="0" dirty="0" err="1" smtClean="0"/>
              <a:t>mobiltet</a:t>
            </a:r>
            <a:r>
              <a:rPr lang="sv-SE" baseline="0" dirty="0" smtClean="0"/>
              <a:t> att fungera. Vi kan börja med pendlarparkeringar men måste samtidigt planera för alla andra </a:t>
            </a:r>
            <a:r>
              <a:rPr lang="sv-SE" baseline="0" dirty="0" err="1" smtClean="0"/>
              <a:t>mobilietstjänsters</a:t>
            </a:r>
            <a:r>
              <a:rPr lang="sv-SE" baseline="0" dirty="0" smtClean="0"/>
              <a:t> del i mobilitetshubbarna.</a:t>
            </a:r>
            <a:endParaRPr lang="sv-SE" dirty="0"/>
          </a:p>
        </p:txBody>
      </p:sp>
      <p:sp>
        <p:nvSpPr>
          <p:cNvPr id="4" name="Platshållare för bildnummer 3"/>
          <p:cNvSpPr>
            <a:spLocks noGrp="1"/>
          </p:cNvSpPr>
          <p:nvPr>
            <p:ph type="sldNum" sz="quarter" idx="10"/>
          </p:nvPr>
        </p:nvSpPr>
        <p:spPr/>
        <p:txBody>
          <a:bodyPr/>
          <a:lstStyle/>
          <a:p>
            <a:fld id="{059B9869-F540-D040-B5B4-7B5C070715F6}" type="slidenum">
              <a:rPr lang="sv-SE" smtClean="0"/>
              <a:pPr/>
              <a:t>6</a:t>
            </a:fld>
            <a:endParaRPr lang="sv-SE" dirty="0"/>
          </a:p>
        </p:txBody>
      </p:sp>
    </p:spTree>
    <p:extLst>
      <p:ext uri="{BB962C8B-B14F-4D97-AF65-F5344CB8AC3E}">
        <p14:creationId xmlns:p14="http://schemas.microsoft.com/office/powerpoint/2010/main" val="3715871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Vi har en nationell färdplan för framtidens mobilitet. Det är nu viktigt att vara delaktiga i denna förändring.</a:t>
            </a:r>
            <a:endParaRPr lang="sv-SE" dirty="0"/>
          </a:p>
        </p:txBody>
      </p:sp>
      <p:sp>
        <p:nvSpPr>
          <p:cNvPr id="4" name="Platshållare för bildnummer 3"/>
          <p:cNvSpPr>
            <a:spLocks noGrp="1"/>
          </p:cNvSpPr>
          <p:nvPr>
            <p:ph type="sldNum" sz="quarter" idx="10"/>
          </p:nvPr>
        </p:nvSpPr>
        <p:spPr/>
        <p:txBody>
          <a:bodyPr/>
          <a:lstStyle/>
          <a:p>
            <a:fld id="{059B9869-F540-D040-B5B4-7B5C070715F6}" type="slidenum">
              <a:rPr lang="sv-SE" smtClean="0"/>
              <a:pPr/>
              <a:t>8</a:t>
            </a:fld>
            <a:endParaRPr lang="sv-SE" dirty="0"/>
          </a:p>
        </p:txBody>
      </p:sp>
    </p:spTree>
    <p:extLst>
      <p:ext uri="{BB962C8B-B14F-4D97-AF65-F5344CB8AC3E}">
        <p14:creationId xmlns:p14="http://schemas.microsoft.com/office/powerpoint/2010/main" val="2078142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 The test is a private-public collaboration, where Västtrafik as PTA is to make PT tickets available through a standardize API, so a </a:t>
            </a:r>
            <a:r>
              <a:rPr lang="en-GB" sz="1200" kern="1200" dirty="0" err="1" smtClean="0">
                <a:solidFill>
                  <a:schemeClr val="tx1"/>
                </a:solidFill>
                <a:effectLst/>
                <a:latin typeface="+mn-lt"/>
                <a:ea typeface="+mn-ea"/>
                <a:cs typeface="+mn-cs"/>
              </a:rPr>
              <a:t>MaaS</a:t>
            </a:r>
            <a:r>
              <a:rPr lang="en-GB" sz="1200" kern="1200" dirty="0" smtClean="0">
                <a:solidFill>
                  <a:schemeClr val="tx1"/>
                </a:solidFill>
                <a:effectLst/>
                <a:latin typeface="+mn-lt"/>
                <a:ea typeface="+mn-ea"/>
                <a:cs typeface="+mn-cs"/>
              </a:rPr>
              <a:t>  could be offered to the customers in two pilots</a:t>
            </a:r>
            <a:endParaRPr lang="sv-SE" sz="1200" kern="1200" dirty="0" smtClean="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pPr rtl="0"/>
            <a:fld id="{873E18F3-D740-4009-804C-F2354F6CAD3A}" type="slidenum">
              <a:rPr lang="sv-SE" smtClean="0"/>
              <a:t>10</a:t>
            </a:fld>
            <a:endParaRPr lang="sv-SE"/>
          </a:p>
        </p:txBody>
      </p:sp>
    </p:spTree>
    <p:extLst>
      <p:ext uri="{BB962C8B-B14F-4D97-AF65-F5344CB8AC3E}">
        <p14:creationId xmlns:p14="http://schemas.microsoft.com/office/powerpoint/2010/main" val="1615867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Det danska transportministeriet har beslutat att </a:t>
            </a:r>
            <a:r>
              <a:rPr lang="sv-SE" dirty="0" err="1" smtClean="0"/>
              <a:t>Rejseplanen</a:t>
            </a:r>
            <a:r>
              <a:rPr lang="sv-SE" dirty="0" smtClean="0"/>
              <a:t> skall vara en multimodal tjänst. De skall kombinera kollektivtrafik från offentliga aktörer</a:t>
            </a:r>
            <a:r>
              <a:rPr lang="sv-SE" baseline="0" dirty="0" smtClean="0"/>
              <a:t> och andra mobilitetstjänster från privata aktörer. </a:t>
            </a:r>
            <a:r>
              <a:rPr lang="sv-SE" baseline="0" dirty="0" err="1" smtClean="0"/>
              <a:t>Rejseplanen</a:t>
            </a:r>
            <a:r>
              <a:rPr lang="sv-SE" baseline="0" dirty="0" smtClean="0"/>
              <a:t> ägs av kollektivtrafikbolagen. Har idag ca 3.5 miljoner användare.</a:t>
            </a:r>
            <a:endParaRPr lang="sv-SE" dirty="0"/>
          </a:p>
        </p:txBody>
      </p:sp>
      <p:sp>
        <p:nvSpPr>
          <p:cNvPr id="4" name="Platshållare för bildnummer 3"/>
          <p:cNvSpPr>
            <a:spLocks noGrp="1"/>
          </p:cNvSpPr>
          <p:nvPr>
            <p:ph type="sldNum" sz="quarter" idx="10"/>
          </p:nvPr>
        </p:nvSpPr>
        <p:spPr/>
        <p:txBody>
          <a:bodyPr/>
          <a:lstStyle/>
          <a:p>
            <a:fld id="{059B9869-F540-D040-B5B4-7B5C070715F6}" type="slidenum">
              <a:rPr lang="sv-SE" smtClean="0"/>
              <a:pPr/>
              <a:t>12</a:t>
            </a:fld>
            <a:endParaRPr lang="sv-SE" dirty="0"/>
          </a:p>
        </p:txBody>
      </p:sp>
    </p:spTree>
    <p:extLst>
      <p:ext uri="{BB962C8B-B14F-4D97-AF65-F5344CB8AC3E}">
        <p14:creationId xmlns:p14="http://schemas.microsoft.com/office/powerpoint/2010/main" val="123829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3412394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Samtliga citat ovan kommer från traditionella biltillverkare.</a:t>
            </a:r>
            <a:r>
              <a:rPr lang="sv-SE" baseline="0" dirty="0" smtClean="0"/>
              <a:t> Idag pratar bilindustrin om mobilitetstjänster. På deras stora bilmässan visade t.ex. Volvo inga bilar utan pratade om </a:t>
            </a:r>
            <a:r>
              <a:rPr lang="sv-SE" baseline="0" dirty="0" err="1" smtClean="0"/>
              <a:t>Vovo</a:t>
            </a:r>
            <a:r>
              <a:rPr lang="sv-SE" baseline="0" dirty="0" smtClean="0"/>
              <a:t> Cars </a:t>
            </a:r>
            <a:r>
              <a:rPr lang="sv-SE" baseline="0" dirty="0" err="1" smtClean="0"/>
              <a:t>Mobility</a:t>
            </a:r>
            <a:r>
              <a:rPr lang="sv-SE" baseline="0" dirty="0" smtClean="0"/>
              <a:t> eller ”M” som de kallar det.</a:t>
            </a:r>
            <a:endParaRPr lang="sv-SE" dirty="0"/>
          </a:p>
        </p:txBody>
      </p:sp>
      <p:sp>
        <p:nvSpPr>
          <p:cNvPr id="4" name="Platshållare för bildnummer 3"/>
          <p:cNvSpPr>
            <a:spLocks noGrp="1"/>
          </p:cNvSpPr>
          <p:nvPr>
            <p:ph type="sldNum" sz="quarter" idx="10"/>
          </p:nvPr>
        </p:nvSpPr>
        <p:spPr/>
        <p:txBody>
          <a:bodyPr/>
          <a:lstStyle/>
          <a:p>
            <a:fld id="{059B9869-F540-D040-B5B4-7B5C070715F6}" type="slidenum">
              <a:rPr lang="sv-SE" smtClean="0"/>
              <a:pPr/>
              <a:t>16</a:t>
            </a:fld>
            <a:endParaRPr lang="sv-SE" dirty="0"/>
          </a:p>
        </p:txBody>
      </p:sp>
    </p:spTree>
    <p:extLst>
      <p:ext uri="{BB962C8B-B14F-4D97-AF65-F5344CB8AC3E}">
        <p14:creationId xmlns:p14="http://schemas.microsoft.com/office/powerpoint/2010/main" val="32073915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Den vänstra</a:t>
            </a:r>
            <a:r>
              <a:rPr lang="sv-SE" baseline="0" dirty="0" smtClean="0"/>
              <a:t> delen visar vad </a:t>
            </a:r>
            <a:r>
              <a:rPr lang="sv-SE" baseline="0" dirty="0" err="1" smtClean="0"/>
              <a:t>Rejseplanen</a:t>
            </a:r>
            <a:r>
              <a:rPr lang="sv-SE" baseline="0" dirty="0" smtClean="0"/>
              <a:t> och Ruter gör, de öppnar upp andra mobilitetstjänster genom deras plattform. Den stora fördelen är att de redan har stora mängder kunder som nu introduceras </a:t>
            </a:r>
            <a:r>
              <a:rPr lang="sv-SE" baseline="0" dirty="0" err="1" smtClean="0"/>
              <a:t>tilll</a:t>
            </a:r>
            <a:r>
              <a:rPr lang="sv-SE" baseline="0" dirty="0" smtClean="0"/>
              <a:t> fler nya mobilitetstjänster. Den högra delen visar hur vi i Sverige och Finland arbetar. Här öppnar vi upp för andra aktörer att bl.a. sälja våra biljetter. Oron är att dessa aktörer är för små och att det tar tid innan de lyckas bygga upp större marknadsvolymer.</a:t>
            </a:r>
            <a:endParaRPr lang="sv-SE" dirty="0"/>
          </a:p>
        </p:txBody>
      </p:sp>
      <p:sp>
        <p:nvSpPr>
          <p:cNvPr id="4" name="Platshållare för bildnummer 3"/>
          <p:cNvSpPr>
            <a:spLocks noGrp="1"/>
          </p:cNvSpPr>
          <p:nvPr>
            <p:ph type="sldNum" sz="quarter" idx="10"/>
          </p:nvPr>
        </p:nvSpPr>
        <p:spPr/>
        <p:txBody>
          <a:bodyPr/>
          <a:lstStyle/>
          <a:p>
            <a:fld id="{059B9869-F540-D040-B5B4-7B5C070715F6}" type="slidenum">
              <a:rPr lang="sv-SE" smtClean="0"/>
              <a:pPr/>
              <a:t>18</a:t>
            </a:fld>
            <a:endParaRPr lang="sv-SE" dirty="0"/>
          </a:p>
        </p:txBody>
      </p:sp>
    </p:spTree>
    <p:extLst>
      <p:ext uri="{BB962C8B-B14F-4D97-AF65-F5344CB8AC3E}">
        <p14:creationId xmlns:p14="http://schemas.microsoft.com/office/powerpoint/2010/main" val="1386697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059B9869-F540-D040-B5B4-7B5C070715F6}" type="slidenum">
              <a:rPr lang="sv-SE" smtClean="0"/>
              <a:pPr/>
              <a:t>20</a:t>
            </a:fld>
            <a:endParaRPr lang="sv-SE" dirty="0"/>
          </a:p>
        </p:txBody>
      </p:sp>
    </p:spTree>
    <p:extLst>
      <p:ext uri="{BB962C8B-B14F-4D97-AF65-F5344CB8AC3E}">
        <p14:creationId xmlns:p14="http://schemas.microsoft.com/office/powerpoint/2010/main" val="8491122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jpg"/><Relationship Id="rId1" Type="http://schemas.openxmlformats.org/officeDocument/2006/relationships/slideMaster" Target="../slideMasters/slideMaster2.xml"/><Relationship Id="rId5" Type="http://schemas.openxmlformats.org/officeDocument/2006/relationships/image" Target="../media/image28.emf"/><Relationship Id="rId4" Type="http://schemas.openxmlformats.org/officeDocument/2006/relationships/image" Target="../media/image2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9.jpeg"/><Relationship Id="rId1" Type="http://schemas.openxmlformats.org/officeDocument/2006/relationships/slideMaster" Target="../slideMasters/slideMaster2.xml"/><Relationship Id="rId5" Type="http://schemas.openxmlformats.org/officeDocument/2006/relationships/image" Target="../media/image25.png"/><Relationship Id="rId4" Type="http://schemas.openxmlformats.org/officeDocument/2006/relationships/image" Target="../media/image28.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30.jpeg"/><Relationship Id="rId1" Type="http://schemas.openxmlformats.org/officeDocument/2006/relationships/slideMaster" Target="../slideMasters/slideMaster2.xml"/><Relationship Id="rId5" Type="http://schemas.openxmlformats.org/officeDocument/2006/relationships/image" Target="../media/image25.png"/><Relationship Id="rId4" Type="http://schemas.openxmlformats.org/officeDocument/2006/relationships/image" Target="../media/image28.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31.jpeg"/><Relationship Id="rId1" Type="http://schemas.openxmlformats.org/officeDocument/2006/relationships/slideMaster" Target="../slideMasters/slideMaster2.xml"/><Relationship Id="rId5" Type="http://schemas.openxmlformats.org/officeDocument/2006/relationships/image" Target="../media/image25.png"/><Relationship Id="rId4" Type="http://schemas.openxmlformats.org/officeDocument/2006/relationships/image" Target="../media/image28.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32.jpeg"/><Relationship Id="rId1" Type="http://schemas.openxmlformats.org/officeDocument/2006/relationships/slideMaster" Target="../slideMasters/slideMaster2.xml"/><Relationship Id="rId5" Type="http://schemas.openxmlformats.org/officeDocument/2006/relationships/image" Target="../media/image25.png"/><Relationship Id="rId4" Type="http://schemas.openxmlformats.org/officeDocument/2006/relationships/image" Target="../media/image28.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33.jpeg"/><Relationship Id="rId1" Type="http://schemas.openxmlformats.org/officeDocument/2006/relationships/slideMaster" Target="../slideMasters/slideMaster2.xml"/><Relationship Id="rId5" Type="http://schemas.openxmlformats.org/officeDocument/2006/relationships/image" Target="../media/image25.png"/><Relationship Id="rId4" Type="http://schemas.openxmlformats.org/officeDocument/2006/relationships/image" Target="../media/image28.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34.jpeg"/><Relationship Id="rId1" Type="http://schemas.openxmlformats.org/officeDocument/2006/relationships/slideMaster" Target="../slideMasters/slideMaster2.xml"/><Relationship Id="rId5" Type="http://schemas.openxmlformats.org/officeDocument/2006/relationships/image" Target="../media/image25.png"/><Relationship Id="rId4" Type="http://schemas.openxmlformats.org/officeDocument/2006/relationships/image" Target="../media/image28.em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35.jpeg"/><Relationship Id="rId1" Type="http://schemas.openxmlformats.org/officeDocument/2006/relationships/slideMaster" Target="../slideMasters/slideMaster2.xml"/><Relationship Id="rId6" Type="http://schemas.openxmlformats.org/officeDocument/2006/relationships/image" Target="../media/image25.png"/><Relationship Id="rId5" Type="http://schemas.openxmlformats.org/officeDocument/2006/relationships/image" Target="../media/image28.emf"/><Relationship Id="rId4" Type="http://schemas.openxmlformats.org/officeDocument/2006/relationships/image" Target="../media/image36.emf"/></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37.jpeg"/><Relationship Id="rId1" Type="http://schemas.openxmlformats.org/officeDocument/2006/relationships/slideMaster" Target="../slideMasters/slideMaster2.xml"/><Relationship Id="rId5" Type="http://schemas.openxmlformats.org/officeDocument/2006/relationships/image" Target="../media/image25.png"/><Relationship Id="rId4" Type="http://schemas.openxmlformats.org/officeDocument/2006/relationships/image" Target="../media/image28.emf"/></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38.jpeg"/><Relationship Id="rId1" Type="http://schemas.openxmlformats.org/officeDocument/2006/relationships/slideMaster" Target="../slideMasters/slideMaster2.xml"/><Relationship Id="rId5" Type="http://schemas.openxmlformats.org/officeDocument/2006/relationships/image" Target="../media/image25.png"/><Relationship Id="rId4" Type="http://schemas.openxmlformats.org/officeDocument/2006/relationships/image" Target="../media/image28.emf"/></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39.jpeg"/><Relationship Id="rId1" Type="http://schemas.openxmlformats.org/officeDocument/2006/relationships/slideMaster" Target="../slideMasters/slideMaster2.xml"/><Relationship Id="rId5" Type="http://schemas.openxmlformats.org/officeDocument/2006/relationships/image" Target="../media/image25.png"/><Relationship Id="rId4" Type="http://schemas.openxmlformats.org/officeDocument/2006/relationships/image" Target="../media/image28.emf"/></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Master" Target="../slideMasters/slideMaster2.xml"/><Relationship Id="rId4" Type="http://schemas.openxmlformats.org/officeDocument/2006/relationships/image" Target="../media/image25.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Master" Target="../slideMasters/slideMaster2.xml"/><Relationship Id="rId4" Type="http://schemas.openxmlformats.org/officeDocument/2006/relationships/image" Target="../media/image25.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Master" Target="../slideMasters/slideMaster2.xml"/><Relationship Id="rId4" Type="http://schemas.openxmlformats.org/officeDocument/2006/relationships/image" Target="../media/image25.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Master" Target="../slideMasters/slideMaster2.xml"/><Relationship Id="rId4" Type="http://schemas.openxmlformats.org/officeDocument/2006/relationships/image" Target="../media/image25.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Rubrikbild 1">
    <p:spTree>
      <p:nvGrpSpPr>
        <p:cNvPr id="1" name=""/>
        <p:cNvGrpSpPr/>
        <p:nvPr/>
      </p:nvGrpSpPr>
      <p:grpSpPr>
        <a:xfrm>
          <a:off x="0" y="0"/>
          <a:ext cx="0" cy="0"/>
          <a:chOff x="0" y="0"/>
          <a:chExt cx="0" cy="0"/>
        </a:xfrm>
      </p:grpSpPr>
      <p:pic>
        <p:nvPicPr>
          <p:cNvPr id="4" name="Bildobjekt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ubrik 1"/>
          <p:cNvSpPr txBox="1">
            <a:spLocks/>
          </p:cNvSpPr>
          <p:nvPr userDrawn="1"/>
        </p:nvSpPr>
        <p:spPr>
          <a:xfrm>
            <a:off x="900000" y="3375326"/>
            <a:ext cx="6864379" cy="1570623"/>
          </a:xfrm>
          <a:prstGeom prst="rect">
            <a:avLst/>
          </a:prstGeom>
        </p:spPr>
        <p:txBody>
          <a:bodyPr anchor="b"/>
          <a:lstStyle>
            <a:lvl1pPr algn="l" defTabSz="914400" rtl="0" eaLnBrk="1" latinLnBrk="0" hangingPunct="1">
              <a:lnSpc>
                <a:spcPts val="5800"/>
              </a:lnSpc>
              <a:spcBef>
                <a:spcPct val="0"/>
              </a:spcBef>
              <a:buNone/>
              <a:defRPr sz="5400" b="1" i="0" kern="1200" baseline="0">
                <a:solidFill>
                  <a:schemeClr val="bg1"/>
                </a:solidFill>
                <a:latin typeface="Lexia" charset="0"/>
                <a:ea typeface="+mj-ea"/>
                <a:cs typeface="Lexia"/>
              </a:defRPr>
            </a:lvl1pPr>
          </a:lstStyle>
          <a:p>
            <a:endParaRPr lang="sv-SE" baseline="0" dirty="0">
              <a:solidFill>
                <a:srgbClr val="3B302D"/>
              </a:solidFill>
            </a:endParaRPr>
          </a:p>
        </p:txBody>
      </p:sp>
      <p:sp>
        <p:nvSpPr>
          <p:cNvPr id="9" name="Rubrik 1"/>
          <p:cNvSpPr>
            <a:spLocks noGrp="1"/>
          </p:cNvSpPr>
          <p:nvPr>
            <p:ph type="ctrTitle" hasCustomPrompt="1"/>
          </p:nvPr>
        </p:nvSpPr>
        <p:spPr>
          <a:xfrm>
            <a:off x="900000" y="3402314"/>
            <a:ext cx="6864379" cy="1570623"/>
          </a:xfrm>
          <a:prstGeom prst="rect">
            <a:avLst/>
          </a:prstGeom>
        </p:spPr>
        <p:txBody>
          <a:bodyPr anchor="b"/>
          <a:lstStyle>
            <a:lvl1pPr algn="l">
              <a:lnSpc>
                <a:spcPts val="5800"/>
              </a:lnSpc>
              <a:defRPr sz="5400" b="1" i="0" baseline="0">
                <a:solidFill>
                  <a:schemeClr val="bg1"/>
                </a:solidFill>
                <a:latin typeface="Lexia XBold" panose="02060804030504030204" pitchFamily="18" charset="0"/>
              </a:defRPr>
            </a:lvl1pPr>
          </a:lstStyle>
          <a:p>
            <a:r>
              <a:rPr lang="sv-SE" dirty="0" smtClean="0"/>
              <a:t>Lägg till rubrik</a:t>
            </a:r>
            <a:endParaRPr lang="sv-SE" dirty="0"/>
          </a:p>
        </p:txBody>
      </p:sp>
      <p:sp>
        <p:nvSpPr>
          <p:cNvPr id="12" name="Underrubrik 2"/>
          <p:cNvSpPr>
            <a:spLocks noGrp="1"/>
          </p:cNvSpPr>
          <p:nvPr>
            <p:ph type="subTitle" idx="1" hasCustomPrompt="1"/>
          </p:nvPr>
        </p:nvSpPr>
        <p:spPr>
          <a:xfrm>
            <a:off x="900000" y="4972937"/>
            <a:ext cx="6864379" cy="985768"/>
          </a:xfrm>
          <a:prstGeom prst="rect">
            <a:avLst/>
          </a:prstGeom>
        </p:spPr>
        <p:txBody>
          <a:bodyPr/>
          <a:lstStyle>
            <a:lvl1pPr marL="0" indent="0" algn="l">
              <a:buNone/>
              <a:defRPr sz="2400" baseline="0">
                <a:solidFill>
                  <a:schemeClr val="bg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smtClean="0"/>
              <a:t>Datum</a:t>
            </a:r>
          </a:p>
        </p:txBody>
      </p:sp>
    </p:spTree>
    <p:extLst>
      <p:ext uri="{BB962C8B-B14F-4D97-AF65-F5344CB8AC3E}">
        <p14:creationId xmlns:p14="http://schemas.microsoft.com/office/powerpoint/2010/main" val="88436727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Rubrikbild 1">
    <p:spTree>
      <p:nvGrpSpPr>
        <p:cNvPr id="1" name=""/>
        <p:cNvGrpSpPr/>
        <p:nvPr/>
      </p:nvGrpSpPr>
      <p:grpSpPr>
        <a:xfrm>
          <a:off x="0" y="0"/>
          <a:ext cx="0" cy="0"/>
          <a:chOff x="0" y="0"/>
          <a:chExt cx="0" cy="0"/>
        </a:xfrm>
      </p:grpSpPr>
      <p:pic>
        <p:nvPicPr>
          <p:cNvPr id="3" name="Bildobjekt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ubrik 1"/>
          <p:cNvSpPr txBox="1">
            <a:spLocks/>
          </p:cNvSpPr>
          <p:nvPr userDrawn="1"/>
        </p:nvSpPr>
        <p:spPr>
          <a:xfrm>
            <a:off x="900000" y="3375326"/>
            <a:ext cx="6864379" cy="1570623"/>
          </a:xfrm>
          <a:prstGeom prst="rect">
            <a:avLst/>
          </a:prstGeom>
        </p:spPr>
        <p:txBody>
          <a:bodyPr anchor="b"/>
          <a:lstStyle>
            <a:lvl1pPr algn="l" defTabSz="914400" rtl="0" eaLnBrk="1" latinLnBrk="0" hangingPunct="1">
              <a:lnSpc>
                <a:spcPts val="5800"/>
              </a:lnSpc>
              <a:spcBef>
                <a:spcPct val="0"/>
              </a:spcBef>
              <a:buNone/>
              <a:defRPr sz="5400" b="1" i="0" kern="1200" baseline="0">
                <a:solidFill>
                  <a:schemeClr val="bg1"/>
                </a:solidFill>
                <a:latin typeface="Lexia" charset="0"/>
                <a:ea typeface="+mj-ea"/>
                <a:cs typeface="Lexia"/>
              </a:defRPr>
            </a:lvl1pPr>
          </a:lstStyle>
          <a:p>
            <a:endParaRPr lang="sv-SE" baseline="0" dirty="0">
              <a:solidFill>
                <a:srgbClr val="3B302D"/>
              </a:solidFill>
            </a:endParaRPr>
          </a:p>
        </p:txBody>
      </p:sp>
      <p:sp>
        <p:nvSpPr>
          <p:cNvPr id="9" name="Rubrik 1"/>
          <p:cNvSpPr>
            <a:spLocks noGrp="1"/>
          </p:cNvSpPr>
          <p:nvPr>
            <p:ph type="ctrTitle" hasCustomPrompt="1"/>
          </p:nvPr>
        </p:nvSpPr>
        <p:spPr>
          <a:xfrm>
            <a:off x="900000" y="3402314"/>
            <a:ext cx="6864379" cy="1570623"/>
          </a:xfrm>
          <a:prstGeom prst="rect">
            <a:avLst/>
          </a:prstGeom>
        </p:spPr>
        <p:txBody>
          <a:bodyPr anchor="b"/>
          <a:lstStyle>
            <a:lvl1pPr algn="l">
              <a:lnSpc>
                <a:spcPts val="5800"/>
              </a:lnSpc>
              <a:defRPr sz="5400" b="1" i="0" baseline="0">
                <a:solidFill>
                  <a:schemeClr val="bg1"/>
                </a:solidFill>
                <a:latin typeface="Lexia XBold" panose="02060804030504030204" pitchFamily="18" charset="0"/>
              </a:defRPr>
            </a:lvl1pPr>
          </a:lstStyle>
          <a:p>
            <a:r>
              <a:rPr lang="sv-SE" dirty="0" smtClean="0"/>
              <a:t>Lägg till rubrik</a:t>
            </a:r>
            <a:endParaRPr lang="sv-SE" dirty="0"/>
          </a:p>
        </p:txBody>
      </p:sp>
      <p:sp>
        <p:nvSpPr>
          <p:cNvPr id="12" name="Underrubrik 2"/>
          <p:cNvSpPr>
            <a:spLocks noGrp="1"/>
          </p:cNvSpPr>
          <p:nvPr>
            <p:ph type="subTitle" idx="1" hasCustomPrompt="1"/>
          </p:nvPr>
        </p:nvSpPr>
        <p:spPr>
          <a:xfrm>
            <a:off x="900000" y="4972937"/>
            <a:ext cx="6864379" cy="985768"/>
          </a:xfrm>
          <a:prstGeom prst="rect">
            <a:avLst/>
          </a:prstGeom>
        </p:spPr>
        <p:txBody>
          <a:bodyPr/>
          <a:lstStyle>
            <a:lvl1pPr marL="0" indent="0" algn="l">
              <a:buNone/>
              <a:defRPr sz="2400" baseline="0">
                <a:solidFill>
                  <a:schemeClr val="bg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smtClean="0"/>
              <a:t>Datum</a:t>
            </a:r>
          </a:p>
        </p:txBody>
      </p:sp>
    </p:spTree>
    <p:extLst>
      <p:ext uri="{BB962C8B-B14F-4D97-AF65-F5344CB8AC3E}">
        <p14:creationId xmlns:p14="http://schemas.microsoft.com/office/powerpoint/2010/main" val="413436733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Rubrikbild 1">
    <p:spTree>
      <p:nvGrpSpPr>
        <p:cNvPr id="1" name=""/>
        <p:cNvGrpSpPr/>
        <p:nvPr/>
      </p:nvGrpSpPr>
      <p:grpSpPr>
        <a:xfrm>
          <a:off x="0" y="0"/>
          <a:ext cx="0" cy="0"/>
          <a:chOff x="0" y="0"/>
          <a:chExt cx="0" cy="0"/>
        </a:xfrm>
      </p:grpSpPr>
      <p:pic>
        <p:nvPicPr>
          <p:cNvPr id="2" name="Bildobjekt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ubrik 1"/>
          <p:cNvSpPr txBox="1">
            <a:spLocks/>
          </p:cNvSpPr>
          <p:nvPr userDrawn="1"/>
        </p:nvSpPr>
        <p:spPr>
          <a:xfrm>
            <a:off x="900000" y="3375326"/>
            <a:ext cx="6864379" cy="1570623"/>
          </a:xfrm>
          <a:prstGeom prst="rect">
            <a:avLst/>
          </a:prstGeom>
        </p:spPr>
        <p:txBody>
          <a:bodyPr anchor="b"/>
          <a:lstStyle>
            <a:lvl1pPr algn="l" defTabSz="914400" rtl="0" eaLnBrk="1" latinLnBrk="0" hangingPunct="1">
              <a:lnSpc>
                <a:spcPts val="5800"/>
              </a:lnSpc>
              <a:spcBef>
                <a:spcPct val="0"/>
              </a:spcBef>
              <a:buNone/>
              <a:defRPr sz="5400" b="1" i="0" kern="1200" baseline="0">
                <a:solidFill>
                  <a:schemeClr val="bg1"/>
                </a:solidFill>
                <a:latin typeface="Lexia" charset="0"/>
                <a:ea typeface="+mj-ea"/>
                <a:cs typeface="Lexia"/>
              </a:defRPr>
            </a:lvl1pPr>
          </a:lstStyle>
          <a:p>
            <a:endParaRPr lang="sv-SE" baseline="0" dirty="0">
              <a:solidFill>
                <a:srgbClr val="3B302D"/>
              </a:solidFill>
            </a:endParaRPr>
          </a:p>
        </p:txBody>
      </p:sp>
      <p:sp>
        <p:nvSpPr>
          <p:cNvPr id="9" name="Rubrik 1"/>
          <p:cNvSpPr>
            <a:spLocks noGrp="1"/>
          </p:cNvSpPr>
          <p:nvPr>
            <p:ph type="ctrTitle" hasCustomPrompt="1"/>
          </p:nvPr>
        </p:nvSpPr>
        <p:spPr>
          <a:xfrm>
            <a:off x="900000" y="3402314"/>
            <a:ext cx="6864379" cy="1570623"/>
          </a:xfrm>
          <a:prstGeom prst="rect">
            <a:avLst/>
          </a:prstGeom>
        </p:spPr>
        <p:txBody>
          <a:bodyPr anchor="b"/>
          <a:lstStyle>
            <a:lvl1pPr algn="l">
              <a:lnSpc>
                <a:spcPts val="5800"/>
              </a:lnSpc>
              <a:defRPr sz="5400" b="1" i="0" baseline="0">
                <a:solidFill>
                  <a:schemeClr val="bg1"/>
                </a:solidFill>
                <a:latin typeface="Lexia XBold" panose="02060804030504030204" pitchFamily="18" charset="0"/>
              </a:defRPr>
            </a:lvl1pPr>
          </a:lstStyle>
          <a:p>
            <a:r>
              <a:rPr lang="sv-SE" dirty="0" smtClean="0"/>
              <a:t>Lägg till rubrik</a:t>
            </a:r>
            <a:endParaRPr lang="sv-SE" dirty="0"/>
          </a:p>
        </p:txBody>
      </p:sp>
      <p:sp>
        <p:nvSpPr>
          <p:cNvPr id="12" name="Underrubrik 2"/>
          <p:cNvSpPr>
            <a:spLocks noGrp="1"/>
          </p:cNvSpPr>
          <p:nvPr>
            <p:ph type="subTitle" idx="1" hasCustomPrompt="1"/>
          </p:nvPr>
        </p:nvSpPr>
        <p:spPr>
          <a:xfrm>
            <a:off x="900000" y="4972937"/>
            <a:ext cx="6864379" cy="985768"/>
          </a:xfrm>
          <a:prstGeom prst="rect">
            <a:avLst/>
          </a:prstGeom>
        </p:spPr>
        <p:txBody>
          <a:bodyPr/>
          <a:lstStyle>
            <a:lvl1pPr marL="0" indent="0" algn="l">
              <a:buNone/>
              <a:defRPr sz="2400" baseline="0">
                <a:solidFill>
                  <a:schemeClr val="bg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smtClean="0"/>
              <a:t>Datum</a:t>
            </a:r>
          </a:p>
        </p:txBody>
      </p:sp>
    </p:spTree>
    <p:extLst>
      <p:ext uri="{BB962C8B-B14F-4D97-AF65-F5344CB8AC3E}">
        <p14:creationId xmlns:p14="http://schemas.microsoft.com/office/powerpoint/2010/main" val="376786198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Rubrikbild 1">
    <p:spTree>
      <p:nvGrpSpPr>
        <p:cNvPr id="1" name=""/>
        <p:cNvGrpSpPr/>
        <p:nvPr/>
      </p:nvGrpSpPr>
      <p:grpSpPr>
        <a:xfrm>
          <a:off x="0" y="0"/>
          <a:ext cx="0" cy="0"/>
          <a:chOff x="0" y="0"/>
          <a:chExt cx="0" cy="0"/>
        </a:xfrm>
      </p:grpSpPr>
      <p:pic>
        <p:nvPicPr>
          <p:cNvPr id="3" name="Bildobjekt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ubrik 1"/>
          <p:cNvSpPr txBox="1">
            <a:spLocks/>
          </p:cNvSpPr>
          <p:nvPr userDrawn="1"/>
        </p:nvSpPr>
        <p:spPr>
          <a:xfrm>
            <a:off x="900000" y="3375326"/>
            <a:ext cx="6864379" cy="1570623"/>
          </a:xfrm>
          <a:prstGeom prst="rect">
            <a:avLst/>
          </a:prstGeom>
        </p:spPr>
        <p:txBody>
          <a:bodyPr anchor="b"/>
          <a:lstStyle>
            <a:lvl1pPr algn="l" defTabSz="914400" rtl="0" eaLnBrk="1" latinLnBrk="0" hangingPunct="1">
              <a:lnSpc>
                <a:spcPts val="5800"/>
              </a:lnSpc>
              <a:spcBef>
                <a:spcPct val="0"/>
              </a:spcBef>
              <a:buNone/>
              <a:defRPr sz="5400" b="1" i="0" kern="1200" baseline="0">
                <a:solidFill>
                  <a:schemeClr val="bg1"/>
                </a:solidFill>
                <a:latin typeface="Lexia" charset="0"/>
                <a:ea typeface="+mj-ea"/>
                <a:cs typeface="Lexia"/>
              </a:defRPr>
            </a:lvl1pPr>
          </a:lstStyle>
          <a:p>
            <a:endParaRPr lang="sv-SE" baseline="0" dirty="0">
              <a:solidFill>
                <a:srgbClr val="3B302D"/>
              </a:solidFill>
            </a:endParaRPr>
          </a:p>
        </p:txBody>
      </p:sp>
      <p:sp>
        <p:nvSpPr>
          <p:cNvPr id="9" name="Rubrik 1"/>
          <p:cNvSpPr>
            <a:spLocks noGrp="1"/>
          </p:cNvSpPr>
          <p:nvPr>
            <p:ph type="ctrTitle" hasCustomPrompt="1"/>
          </p:nvPr>
        </p:nvSpPr>
        <p:spPr>
          <a:xfrm>
            <a:off x="900000" y="3402314"/>
            <a:ext cx="6864379" cy="1570623"/>
          </a:xfrm>
          <a:prstGeom prst="rect">
            <a:avLst/>
          </a:prstGeom>
        </p:spPr>
        <p:txBody>
          <a:bodyPr anchor="b"/>
          <a:lstStyle>
            <a:lvl1pPr algn="l">
              <a:lnSpc>
                <a:spcPts val="5800"/>
              </a:lnSpc>
              <a:defRPr sz="5400" b="1" i="0" baseline="0">
                <a:solidFill>
                  <a:schemeClr val="bg1"/>
                </a:solidFill>
                <a:latin typeface="Lexia XBold" panose="02060804030504030204" pitchFamily="18" charset="0"/>
              </a:defRPr>
            </a:lvl1pPr>
          </a:lstStyle>
          <a:p>
            <a:r>
              <a:rPr lang="sv-SE" dirty="0" smtClean="0"/>
              <a:t>Lägg till rubrik</a:t>
            </a:r>
            <a:endParaRPr lang="sv-SE" dirty="0"/>
          </a:p>
        </p:txBody>
      </p:sp>
      <p:sp>
        <p:nvSpPr>
          <p:cNvPr id="12" name="Underrubrik 2"/>
          <p:cNvSpPr>
            <a:spLocks noGrp="1"/>
          </p:cNvSpPr>
          <p:nvPr>
            <p:ph type="subTitle" idx="1" hasCustomPrompt="1"/>
          </p:nvPr>
        </p:nvSpPr>
        <p:spPr>
          <a:xfrm>
            <a:off x="900000" y="4972937"/>
            <a:ext cx="6864379" cy="985768"/>
          </a:xfrm>
          <a:prstGeom prst="rect">
            <a:avLst/>
          </a:prstGeom>
        </p:spPr>
        <p:txBody>
          <a:bodyPr/>
          <a:lstStyle>
            <a:lvl1pPr marL="0" indent="0" algn="l">
              <a:buNone/>
              <a:defRPr sz="2400" baseline="0">
                <a:solidFill>
                  <a:schemeClr val="bg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smtClean="0"/>
              <a:t>Datum</a:t>
            </a:r>
          </a:p>
        </p:txBody>
      </p:sp>
    </p:spTree>
    <p:extLst>
      <p:ext uri="{BB962C8B-B14F-4D97-AF65-F5344CB8AC3E}">
        <p14:creationId xmlns:p14="http://schemas.microsoft.com/office/powerpoint/2010/main" val="327952712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vsnittsrubrik">
    <p:spTree>
      <p:nvGrpSpPr>
        <p:cNvPr id="1" name=""/>
        <p:cNvGrpSpPr/>
        <p:nvPr/>
      </p:nvGrpSpPr>
      <p:grpSpPr>
        <a:xfrm>
          <a:off x="0" y="0"/>
          <a:ext cx="0" cy="0"/>
          <a:chOff x="0" y="0"/>
          <a:chExt cx="0" cy="0"/>
        </a:xfrm>
      </p:grpSpPr>
      <p:pic>
        <p:nvPicPr>
          <p:cNvPr id="3" name="Bildobjekt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7" name="Rubrik 1"/>
          <p:cNvSpPr>
            <a:spLocks noGrp="1"/>
          </p:cNvSpPr>
          <p:nvPr>
            <p:ph type="title"/>
          </p:nvPr>
        </p:nvSpPr>
        <p:spPr>
          <a:xfrm>
            <a:off x="900000" y="2093212"/>
            <a:ext cx="10515600" cy="2852737"/>
          </a:xfrm>
          <a:prstGeom prst="rect">
            <a:avLst/>
          </a:prstGeom>
        </p:spPr>
        <p:txBody>
          <a:bodyPr anchor="b"/>
          <a:lstStyle>
            <a:lvl1pPr>
              <a:defRPr sz="6000" b="1" i="0" baseline="0">
                <a:solidFill>
                  <a:schemeClr val="bg1"/>
                </a:solidFill>
                <a:latin typeface="Lexia" charset="0"/>
              </a:defRPr>
            </a:lvl1pPr>
          </a:lstStyle>
          <a:p>
            <a:endParaRPr lang="sv-SE" dirty="0"/>
          </a:p>
        </p:txBody>
      </p:sp>
      <p:sp>
        <p:nvSpPr>
          <p:cNvPr id="18" name="Platshållare för text 2"/>
          <p:cNvSpPr>
            <a:spLocks noGrp="1"/>
          </p:cNvSpPr>
          <p:nvPr>
            <p:ph type="body" idx="1"/>
          </p:nvPr>
        </p:nvSpPr>
        <p:spPr>
          <a:xfrm>
            <a:off x="900000" y="4972937"/>
            <a:ext cx="10515600" cy="1500187"/>
          </a:xfrm>
          <a:prstGeom prst="rect">
            <a:avLst/>
          </a:prstGeom>
        </p:spPr>
        <p:txBody>
          <a:bodyPr/>
          <a:lstStyle>
            <a:lvl1pPr marL="0" indent="0">
              <a:buNone/>
              <a:defRPr sz="2400" b="0" i="0" baseline="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sv-SE" dirty="0" smtClean="0"/>
          </a:p>
        </p:txBody>
      </p:sp>
    </p:spTree>
    <p:extLst>
      <p:ext uri="{BB962C8B-B14F-4D97-AF65-F5344CB8AC3E}">
        <p14:creationId xmlns:p14="http://schemas.microsoft.com/office/powerpoint/2010/main" val="122870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vsnittsrubrik-orange">
    <p:spTree>
      <p:nvGrpSpPr>
        <p:cNvPr id="1" name=""/>
        <p:cNvGrpSpPr/>
        <p:nvPr/>
      </p:nvGrpSpPr>
      <p:grpSpPr>
        <a:xfrm>
          <a:off x="0" y="0"/>
          <a:ext cx="0" cy="0"/>
          <a:chOff x="0" y="0"/>
          <a:chExt cx="0" cy="0"/>
        </a:xfrm>
      </p:grpSpPr>
      <p:pic>
        <p:nvPicPr>
          <p:cNvPr id="3" name="Bildobjekt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Rubrik 1"/>
          <p:cNvSpPr>
            <a:spLocks noGrp="1"/>
          </p:cNvSpPr>
          <p:nvPr>
            <p:ph type="title"/>
          </p:nvPr>
        </p:nvSpPr>
        <p:spPr>
          <a:xfrm>
            <a:off x="900000" y="2093212"/>
            <a:ext cx="10515600" cy="2852737"/>
          </a:xfrm>
          <a:prstGeom prst="rect">
            <a:avLst/>
          </a:prstGeom>
        </p:spPr>
        <p:txBody>
          <a:bodyPr anchor="b"/>
          <a:lstStyle>
            <a:lvl1pPr>
              <a:defRPr sz="6000" b="1" i="0" baseline="0">
                <a:solidFill>
                  <a:schemeClr val="bg1"/>
                </a:solidFill>
                <a:latin typeface="Lexia" charset="0"/>
              </a:defRPr>
            </a:lvl1pPr>
          </a:lstStyle>
          <a:p>
            <a:endParaRPr lang="sv-SE" dirty="0"/>
          </a:p>
        </p:txBody>
      </p:sp>
      <p:sp>
        <p:nvSpPr>
          <p:cNvPr id="16" name="Platshållare för text 2"/>
          <p:cNvSpPr>
            <a:spLocks noGrp="1"/>
          </p:cNvSpPr>
          <p:nvPr>
            <p:ph type="body" idx="1"/>
          </p:nvPr>
        </p:nvSpPr>
        <p:spPr>
          <a:xfrm>
            <a:off x="900000" y="4972937"/>
            <a:ext cx="10515600" cy="1500187"/>
          </a:xfrm>
          <a:prstGeom prst="rect">
            <a:avLst/>
          </a:prstGeom>
        </p:spPr>
        <p:txBody>
          <a:bodyPr/>
          <a:lstStyle>
            <a:lvl1pPr marL="0" indent="0">
              <a:buNone/>
              <a:defRPr sz="2400" baseline="0">
                <a:solidFill>
                  <a:schemeClr val="bg1"/>
                </a:solidFill>
                <a:latin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sv-SE" dirty="0" smtClean="0"/>
          </a:p>
        </p:txBody>
      </p:sp>
    </p:spTree>
    <p:extLst>
      <p:ext uri="{BB962C8B-B14F-4D97-AF65-F5344CB8AC3E}">
        <p14:creationId xmlns:p14="http://schemas.microsoft.com/office/powerpoint/2010/main" val="176096258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vsnittsrubrik-grön">
    <p:spTree>
      <p:nvGrpSpPr>
        <p:cNvPr id="1" name=""/>
        <p:cNvGrpSpPr/>
        <p:nvPr/>
      </p:nvGrpSpPr>
      <p:grpSpPr>
        <a:xfrm>
          <a:off x="0" y="0"/>
          <a:ext cx="0" cy="0"/>
          <a:chOff x="0" y="0"/>
          <a:chExt cx="0" cy="0"/>
        </a:xfrm>
      </p:grpSpPr>
      <p:pic>
        <p:nvPicPr>
          <p:cNvPr id="5" name="Bildobjekt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Rubrik 1"/>
          <p:cNvSpPr>
            <a:spLocks noGrp="1"/>
          </p:cNvSpPr>
          <p:nvPr>
            <p:ph type="title"/>
          </p:nvPr>
        </p:nvSpPr>
        <p:spPr>
          <a:xfrm>
            <a:off x="900000" y="2093212"/>
            <a:ext cx="10515600" cy="2852737"/>
          </a:xfrm>
          <a:prstGeom prst="rect">
            <a:avLst/>
          </a:prstGeom>
        </p:spPr>
        <p:txBody>
          <a:bodyPr anchor="b"/>
          <a:lstStyle>
            <a:lvl1pPr>
              <a:defRPr sz="6000" b="1" i="0" baseline="0">
                <a:solidFill>
                  <a:schemeClr val="bg1"/>
                </a:solidFill>
                <a:latin typeface="Lexia" charset="0"/>
              </a:defRPr>
            </a:lvl1pPr>
          </a:lstStyle>
          <a:p>
            <a:endParaRPr lang="sv-SE" dirty="0"/>
          </a:p>
        </p:txBody>
      </p:sp>
      <p:sp>
        <p:nvSpPr>
          <p:cNvPr id="17" name="Platshållare för text 2"/>
          <p:cNvSpPr>
            <a:spLocks noGrp="1"/>
          </p:cNvSpPr>
          <p:nvPr>
            <p:ph type="body" idx="1"/>
          </p:nvPr>
        </p:nvSpPr>
        <p:spPr>
          <a:xfrm>
            <a:off x="900000" y="4972937"/>
            <a:ext cx="10515600" cy="1517081"/>
          </a:xfrm>
          <a:prstGeom prst="rect">
            <a:avLst/>
          </a:prstGeom>
        </p:spPr>
        <p:txBody>
          <a:bodyPr/>
          <a:lstStyle>
            <a:lvl1pPr marL="0" indent="0">
              <a:buNone/>
              <a:defRPr sz="2400" b="0" i="0" baseline="0">
                <a:solidFill>
                  <a:schemeClr val="bg1"/>
                </a:solidFill>
                <a:latin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sv-SE" dirty="0" smtClean="0"/>
          </a:p>
        </p:txBody>
      </p:sp>
    </p:spTree>
    <p:extLst>
      <p:ext uri="{BB962C8B-B14F-4D97-AF65-F5344CB8AC3E}">
        <p14:creationId xmlns:p14="http://schemas.microsoft.com/office/powerpoint/2010/main" val="64904383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vsnittsrubrik-blå">
    <p:spTree>
      <p:nvGrpSpPr>
        <p:cNvPr id="1" name=""/>
        <p:cNvGrpSpPr/>
        <p:nvPr/>
      </p:nvGrpSpPr>
      <p:grpSpPr>
        <a:xfrm>
          <a:off x="0" y="0"/>
          <a:ext cx="0" cy="0"/>
          <a:chOff x="0" y="0"/>
          <a:chExt cx="0" cy="0"/>
        </a:xfrm>
      </p:grpSpPr>
      <p:pic>
        <p:nvPicPr>
          <p:cNvPr id="2" name="Bildobjekt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ubrik 1"/>
          <p:cNvSpPr>
            <a:spLocks noGrp="1"/>
          </p:cNvSpPr>
          <p:nvPr>
            <p:ph type="title"/>
          </p:nvPr>
        </p:nvSpPr>
        <p:spPr>
          <a:xfrm>
            <a:off x="900000" y="2093212"/>
            <a:ext cx="10515600" cy="2852737"/>
          </a:xfrm>
          <a:prstGeom prst="rect">
            <a:avLst/>
          </a:prstGeom>
        </p:spPr>
        <p:txBody>
          <a:bodyPr anchor="b"/>
          <a:lstStyle>
            <a:lvl1pPr>
              <a:defRPr sz="6000" b="1" i="0" baseline="0">
                <a:solidFill>
                  <a:schemeClr val="bg1"/>
                </a:solidFill>
                <a:latin typeface="Lexia" charset="0"/>
              </a:defRPr>
            </a:lvl1pPr>
          </a:lstStyle>
          <a:p>
            <a:endParaRPr lang="sv-SE" dirty="0"/>
          </a:p>
        </p:txBody>
      </p:sp>
      <p:sp>
        <p:nvSpPr>
          <p:cNvPr id="12" name="Platshållare för text 2"/>
          <p:cNvSpPr>
            <a:spLocks noGrp="1"/>
          </p:cNvSpPr>
          <p:nvPr>
            <p:ph type="body" idx="1"/>
          </p:nvPr>
        </p:nvSpPr>
        <p:spPr>
          <a:xfrm>
            <a:off x="900000" y="4972937"/>
            <a:ext cx="10515600" cy="1500187"/>
          </a:xfrm>
          <a:prstGeom prst="rect">
            <a:avLst/>
          </a:prstGeom>
        </p:spPr>
        <p:txBody>
          <a:bodyPr/>
          <a:lstStyle>
            <a:lvl1pPr marL="0" indent="0">
              <a:buNone/>
              <a:defRPr sz="2400" baseline="0">
                <a:solidFill>
                  <a:schemeClr val="bg1"/>
                </a:solidFill>
                <a:latin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sv-SE" dirty="0" smtClean="0"/>
          </a:p>
        </p:txBody>
      </p:sp>
    </p:spTree>
    <p:extLst>
      <p:ext uri="{BB962C8B-B14F-4D97-AF65-F5344CB8AC3E}">
        <p14:creationId xmlns:p14="http://schemas.microsoft.com/office/powerpoint/2010/main" val="99612778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Avsnittsrubrik-blå">
    <p:spTree>
      <p:nvGrpSpPr>
        <p:cNvPr id="1" name=""/>
        <p:cNvGrpSpPr/>
        <p:nvPr/>
      </p:nvGrpSpPr>
      <p:grpSpPr>
        <a:xfrm>
          <a:off x="0" y="0"/>
          <a:ext cx="0" cy="0"/>
          <a:chOff x="0" y="0"/>
          <a:chExt cx="0" cy="0"/>
        </a:xfrm>
      </p:grpSpPr>
      <p:pic>
        <p:nvPicPr>
          <p:cNvPr id="3" name="Bildobjekt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192001" cy="6858001"/>
          </a:xfrm>
          <a:prstGeom prst="rect">
            <a:avLst/>
          </a:prstGeom>
        </p:spPr>
      </p:pic>
      <p:sp>
        <p:nvSpPr>
          <p:cNvPr id="11" name="Rubrik 1"/>
          <p:cNvSpPr>
            <a:spLocks noGrp="1"/>
          </p:cNvSpPr>
          <p:nvPr>
            <p:ph type="title"/>
          </p:nvPr>
        </p:nvSpPr>
        <p:spPr>
          <a:xfrm>
            <a:off x="900000" y="2093212"/>
            <a:ext cx="10515600" cy="2852737"/>
          </a:xfrm>
          <a:prstGeom prst="rect">
            <a:avLst/>
          </a:prstGeom>
        </p:spPr>
        <p:txBody>
          <a:bodyPr anchor="b"/>
          <a:lstStyle>
            <a:lvl1pPr>
              <a:defRPr sz="6000" b="1" i="0" baseline="0">
                <a:solidFill>
                  <a:schemeClr val="bg1"/>
                </a:solidFill>
                <a:latin typeface="Lexia" charset="0"/>
              </a:defRPr>
            </a:lvl1pPr>
          </a:lstStyle>
          <a:p>
            <a:endParaRPr lang="sv-SE" dirty="0"/>
          </a:p>
        </p:txBody>
      </p:sp>
      <p:sp>
        <p:nvSpPr>
          <p:cNvPr id="12" name="Platshållare för text 2"/>
          <p:cNvSpPr>
            <a:spLocks noGrp="1"/>
          </p:cNvSpPr>
          <p:nvPr>
            <p:ph type="body" idx="1"/>
          </p:nvPr>
        </p:nvSpPr>
        <p:spPr>
          <a:xfrm>
            <a:off x="900000" y="4972937"/>
            <a:ext cx="10515600" cy="1500187"/>
          </a:xfrm>
          <a:prstGeom prst="rect">
            <a:avLst/>
          </a:prstGeom>
        </p:spPr>
        <p:txBody>
          <a:bodyPr/>
          <a:lstStyle>
            <a:lvl1pPr marL="0" indent="0">
              <a:buNone/>
              <a:defRPr sz="2400" baseline="0">
                <a:solidFill>
                  <a:schemeClr val="bg1"/>
                </a:solidFill>
                <a:latin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sv-SE" dirty="0" smtClean="0"/>
          </a:p>
        </p:txBody>
      </p:sp>
    </p:spTree>
    <p:extLst>
      <p:ext uri="{BB962C8B-B14F-4D97-AF65-F5344CB8AC3E}">
        <p14:creationId xmlns:p14="http://schemas.microsoft.com/office/powerpoint/2010/main" val="83988951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Avsnittsrubrik-blå">
    <p:spTree>
      <p:nvGrpSpPr>
        <p:cNvPr id="1" name=""/>
        <p:cNvGrpSpPr/>
        <p:nvPr/>
      </p:nvGrpSpPr>
      <p:grpSpPr>
        <a:xfrm>
          <a:off x="0" y="0"/>
          <a:ext cx="0" cy="0"/>
          <a:chOff x="0" y="0"/>
          <a:chExt cx="0" cy="0"/>
        </a:xfrm>
      </p:grpSpPr>
      <p:pic>
        <p:nvPicPr>
          <p:cNvPr id="2" name="Bildobjekt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ubrik 1"/>
          <p:cNvSpPr>
            <a:spLocks noGrp="1"/>
          </p:cNvSpPr>
          <p:nvPr>
            <p:ph type="title"/>
          </p:nvPr>
        </p:nvSpPr>
        <p:spPr>
          <a:xfrm>
            <a:off x="900000" y="2093212"/>
            <a:ext cx="10515600" cy="2852737"/>
          </a:xfrm>
          <a:prstGeom prst="rect">
            <a:avLst/>
          </a:prstGeom>
        </p:spPr>
        <p:txBody>
          <a:bodyPr anchor="b"/>
          <a:lstStyle>
            <a:lvl1pPr>
              <a:defRPr sz="6000" b="1" i="0" baseline="0">
                <a:solidFill>
                  <a:schemeClr val="bg1"/>
                </a:solidFill>
                <a:latin typeface="Lexia" charset="0"/>
              </a:defRPr>
            </a:lvl1pPr>
          </a:lstStyle>
          <a:p>
            <a:endParaRPr lang="sv-SE" dirty="0"/>
          </a:p>
        </p:txBody>
      </p:sp>
      <p:sp>
        <p:nvSpPr>
          <p:cNvPr id="12" name="Platshållare för text 2"/>
          <p:cNvSpPr>
            <a:spLocks noGrp="1"/>
          </p:cNvSpPr>
          <p:nvPr>
            <p:ph type="body" idx="1"/>
          </p:nvPr>
        </p:nvSpPr>
        <p:spPr>
          <a:xfrm>
            <a:off x="900000" y="4972937"/>
            <a:ext cx="10515600" cy="1500187"/>
          </a:xfrm>
          <a:prstGeom prst="rect">
            <a:avLst/>
          </a:prstGeom>
        </p:spPr>
        <p:txBody>
          <a:bodyPr/>
          <a:lstStyle>
            <a:lvl1pPr marL="0" indent="0">
              <a:buNone/>
              <a:defRPr sz="2400" baseline="0">
                <a:solidFill>
                  <a:schemeClr val="bg1"/>
                </a:solidFill>
                <a:latin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sv-SE" dirty="0" smtClean="0"/>
          </a:p>
        </p:txBody>
      </p:sp>
    </p:spTree>
    <p:extLst>
      <p:ext uri="{BB962C8B-B14F-4D97-AF65-F5344CB8AC3E}">
        <p14:creationId xmlns:p14="http://schemas.microsoft.com/office/powerpoint/2010/main" val="271824872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Avsnittsrubrik-blå">
    <p:spTree>
      <p:nvGrpSpPr>
        <p:cNvPr id="1" name=""/>
        <p:cNvGrpSpPr/>
        <p:nvPr/>
      </p:nvGrpSpPr>
      <p:grpSpPr>
        <a:xfrm>
          <a:off x="0" y="0"/>
          <a:ext cx="0" cy="0"/>
          <a:chOff x="0" y="0"/>
          <a:chExt cx="0" cy="0"/>
        </a:xfrm>
      </p:grpSpPr>
      <p:pic>
        <p:nvPicPr>
          <p:cNvPr id="4" name="Bildobjekt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ubrik 1"/>
          <p:cNvSpPr>
            <a:spLocks noGrp="1"/>
          </p:cNvSpPr>
          <p:nvPr>
            <p:ph type="title"/>
          </p:nvPr>
        </p:nvSpPr>
        <p:spPr>
          <a:xfrm>
            <a:off x="900000" y="2093212"/>
            <a:ext cx="10515600" cy="2852737"/>
          </a:xfrm>
          <a:prstGeom prst="rect">
            <a:avLst/>
          </a:prstGeom>
        </p:spPr>
        <p:txBody>
          <a:bodyPr anchor="b"/>
          <a:lstStyle>
            <a:lvl1pPr>
              <a:defRPr sz="6000" b="1" i="0" baseline="0">
                <a:solidFill>
                  <a:schemeClr val="bg1"/>
                </a:solidFill>
                <a:latin typeface="Lexia" charset="0"/>
              </a:defRPr>
            </a:lvl1pPr>
          </a:lstStyle>
          <a:p>
            <a:endParaRPr lang="sv-SE" dirty="0"/>
          </a:p>
        </p:txBody>
      </p:sp>
      <p:sp>
        <p:nvSpPr>
          <p:cNvPr id="12" name="Platshållare för text 2"/>
          <p:cNvSpPr>
            <a:spLocks noGrp="1"/>
          </p:cNvSpPr>
          <p:nvPr>
            <p:ph type="body" idx="1"/>
          </p:nvPr>
        </p:nvSpPr>
        <p:spPr>
          <a:xfrm>
            <a:off x="900000" y="4972937"/>
            <a:ext cx="10515600" cy="1500187"/>
          </a:xfrm>
          <a:prstGeom prst="rect">
            <a:avLst/>
          </a:prstGeom>
        </p:spPr>
        <p:txBody>
          <a:bodyPr/>
          <a:lstStyle>
            <a:lvl1pPr marL="0" indent="0">
              <a:buNone/>
              <a:defRPr sz="2400" baseline="0">
                <a:solidFill>
                  <a:schemeClr val="bg1"/>
                </a:solidFill>
                <a:latin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sv-SE" dirty="0" smtClean="0"/>
          </a:p>
        </p:txBody>
      </p:sp>
    </p:spTree>
    <p:extLst>
      <p:ext uri="{BB962C8B-B14F-4D97-AF65-F5344CB8AC3E}">
        <p14:creationId xmlns:p14="http://schemas.microsoft.com/office/powerpoint/2010/main" val="326530799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Rubrikbild 1">
    <p:spTree>
      <p:nvGrpSpPr>
        <p:cNvPr id="1" name=""/>
        <p:cNvGrpSpPr/>
        <p:nvPr/>
      </p:nvGrpSpPr>
      <p:grpSpPr>
        <a:xfrm>
          <a:off x="0" y="0"/>
          <a:ext cx="0" cy="0"/>
          <a:chOff x="0" y="0"/>
          <a:chExt cx="0" cy="0"/>
        </a:xfrm>
      </p:grpSpPr>
      <p:pic>
        <p:nvPicPr>
          <p:cNvPr id="5" name="Bildobjekt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2" cy="6858001"/>
          </a:xfrm>
          <a:prstGeom prst="rect">
            <a:avLst/>
          </a:prstGeom>
        </p:spPr>
      </p:pic>
      <p:sp>
        <p:nvSpPr>
          <p:cNvPr id="10" name="Rubrik 1"/>
          <p:cNvSpPr txBox="1">
            <a:spLocks/>
          </p:cNvSpPr>
          <p:nvPr userDrawn="1"/>
        </p:nvSpPr>
        <p:spPr>
          <a:xfrm>
            <a:off x="900000" y="3375326"/>
            <a:ext cx="6864379" cy="1570623"/>
          </a:xfrm>
          <a:prstGeom prst="rect">
            <a:avLst/>
          </a:prstGeom>
        </p:spPr>
        <p:txBody>
          <a:bodyPr anchor="b"/>
          <a:lstStyle>
            <a:lvl1pPr algn="l" defTabSz="914400" rtl="0" eaLnBrk="1" latinLnBrk="0" hangingPunct="1">
              <a:lnSpc>
                <a:spcPts val="5800"/>
              </a:lnSpc>
              <a:spcBef>
                <a:spcPct val="0"/>
              </a:spcBef>
              <a:buNone/>
              <a:defRPr sz="5400" b="1" i="0" kern="1200" baseline="0">
                <a:solidFill>
                  <a:schemeClr val="bg1"/>
                </a:solidFill>
                <a:latin typeface="Lexia" charset="0"/>
                <a:ea typeface="+mj-ea"/>
                <a:cs typeface="Lexia"/>
              </a:defRPr>
            </a:lvl1pPr>
          </a:lstStyle>
          <a:p>
            <a:endParaRPr lang="sv-SE" baseline="0" dirty="0">
              <a:solidFill>
                <a:srgbClr val="3B302D"/>
              </a:solidFill>
            </a:endParaRPr>
          </a:p>
        </p:txBody>
      </p:sp>
      <p:sp>
        <p:nvSpPr>
          <p:cNvPr id="9" name="Rubrik 1"/>
          <p:cNvSpPr>
            <a:spLocks noGrp="1"/>
          </p:cNvSpPr>
          <p:nvPr>
            <p:ph type="ctrTitle" hasCustomPrompt="1"/>
          </p:nvPr>
        </p:nvSpPr>
        <p:spPr>
          <a:xfrm>
            <a:off x="900000" y="3402314"/>
            <a:ext cx="6864379" cy="1570623"/>
          </a:xfrm>
          <a:prstGeom prst="rect">
            <a:avLst/>
          </a:prstGeom>
        </p:spPr>
        <p:txBody>
          <a:bodyPr anchor="b"/>
          <a:lstStyle>
            <a:lvl1pPr algn="l">
              <a:lnSpc>
                <a:spcPts val="5800"/>
              </a:lnSpc>
              <a:defRPr sz="5400" b="1" i="0" baseline="0">
                <a:solidFill>
                  <a:schemeClr val="bg1"/>
                </a:solidFill>
                <a:latin typeface="Lexia XBold" panose="02060804030504030204" pitchFamily="18" charset="0"/>
              </a:defRPr>
            </a:lvl1pPr>
          </a:lstStyle>
          <a:p>
            <a:r>
              <a:rPr lang="sv-SE" dirty="0" smtClean="0"/>
              <a:t>Lägg till rubrik</a:t>
            </a:r>
            <a:endParaRPr lang="sv-SE" dirty="0"/>
          </a:p>
        </p:txBody>
      </p:sp>
      <p:sp>
        <p:nvSpPr>
          <p:cNvPr id="12" name="Underrubrik 2"/>
          <p:cNvSpPr>
            <a:spLocks noGrp="1"/>
          </p:cNvSpPr>
          <p:nvPr>
            <p:ph type="subTitle" idx="1" hasCustomPrompt="1"/>
          </p:nvPr>
        </p:nvSpPr>
        <p:spPr>
          <a:xfrm>
            <a:off x="900000" y="4972937"/>
            <a:ext cx="6864379" cy="985768"/>
          </a:xfrm>
          <a:prstGeom prst="rect">
            <a:avLst/>
          </a:prstGeom>
        </p:spPr>
        <p:txBody>
          <a:bodyPr/>
          <a:lstStyle>
            <a:lvl1pPr marL="0" indent="0" algn="l">
              <a:buNone/>
              <a:defRPr sz="2400" baseline="0">
                <a:solidFill>
                  <a:schemeClr val="bg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smtClean="0"/>
              <a:t>Datum</a:t>
            </a:r>
          </a:p>
        </p:txBody>
      </p:sp>
    </p:spTree>
    <p:extLst>
      <p:ext uri="{BB962C8B-B14F-4D97-AF65-F5344CB8AC3E}">
        <p14:creationId xmlns:p14="http://schemas.microsoft.com/office/powerpoint/2010/main" val="284217200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Avsnittsrubrik-blå">
    <p:spTree>
      <p:nvGrpSpPr>
        <p:cNvPr id="1" name=""/>
        <p:cNvGrpSpPr/>
        <p:nvPr/>
      </p:nvGrpSpPr>
      <p:grpSpPr>
        <a:xfrm>
          <a:off x="0" y="0"/>
          <a:ext cx="0" cy="0"/>
          <a:chOff x="0" y="0"/>
          <a:chExt cx="0" cy="0"/>
        </a:xfrm>
      </p:grpSpPr>
      <p:pic>
        <p:nvPicPr>
          <p:cNvPr id="2" name="Bildobjekt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ubrik 1"/>
          <p:cNvSpPr>
            <a:spLocks noGrp="1"/>
          </p:cNvSpPr>
          <p:nvPr>
            <p:ph type="title"/>
          </p:nvPr>
        </p:nvSpPr>
        <p:spPr>
          <a:xfrm>
            <a:off x="900000" y="2093212"/>
            <a:ext cx="10515600" cy="2852737"/>
          </a:xfrm>
          <a:prstGeom prst="rect">
            <a:avLst/>
          </a:prstGeom>
        </p:spPr>
        <p:txBody>
          <a:bodyPr anchor="b"/>
          <a:lstStyle>
            <a:lvl1pPr>
              <a:defRPr sz="6000" b="1" i="0" baseline="0">
                <a:solidFill>
                  <a:schemeClr val="bg1"/>
                </a:solidFill>
                <a:latin typeface="Lexia" charset="0"/>
              </a:defRPr>
            </a:lvl1pPr>
          </a:lstStyle>
          <a:p>
            <a:endParaRPr lang="sv-SE" dirty="0"/>
          </a:p>
        </p:txBody>
      </p:sp>
      <p:sp>
        <p:nvSpPr>
          <p:cNvPr id="12" name="Platshållare för text 2"/>
          <p:cNvSpPr>
            <a:spLocks noGrp="1"/>
          </p:cNvSpPr>
          <p:nvPr>
            <p:ph type="body" idx="1"/>
          </p:nvPr>
        </p:nvSpPr>
        <p:spPr>
          <a:xfrm>
            <a:off x="900000" y="4972937"/>
            <a:ext cx="10515600" cy="1500187"/>
          </a:xfrm>
          <a:prstGeom prst="rect">
            <a:avLst/>
          </a:prstGeom>
        </p:spPr>
        <p:txBody>
          <a:bodyPr/>
          <a:lstStyle>
            <a:lvl1pPr marL="0" indent="0">
              <a:buNone/>
              <a:defRPr sz="2400" baseline="0">
                <a:solidFill>
                  <a:schemeClr val="bg1"/>
                </a:solidFill>
                <a:latin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sv-SE" dirty="0" smtClean="0"/>
          </a:p>
        </p:txBody>
      </p:sp>
    </p:spTree>
    <p:extLst>
      <p:ext uri="{BB962C8B-B14F-4D97-AF65-F5344CB8AC3E}">
        <p14:creationId xmlns:p14="http://schemas.microsoft.com/office/powerpoint/2010/main" val="320176182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Avsnittsrubrik-blå">
    <p:spTree>
      <p:nvGrpSpPr>
        <p:cNvPr id="1" name=""/>
        <p:cNvGrpSpPr/>
        <p:nvPr/>
      </p:nvGrpSpPr>
      <p:grpSpPr>
        <a:xfrm>
          <a:off x="0" y="0"/>
          <a:ext cx="0" cy="0"/>
          <a:chOff x="0" y="0"/>
          <a:chExt cx="0" cy="0"/>
        </a:xfrm>
      </p:grpSpPr>
      <p:pic>
        <p:nvPicPr>
          <p:cNvPr id="4" name="Bildobjekt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ubrik 1"/>
          <p:cNvSpPr>
            <a:spLocks noGrp="1"/>
          </p:cNvSpPr>
          <p:nvPr>
            <p:ph type="title"/>
          </p:nvPr>
        </p:nvSpPr>
        <p:spPr>
          <a:xfrm>
            <a:off x="900000" y="2093212"/>
            <a:ext cx="10515600" cy="2852737"/>
          </a:xfrm>
          <a:prstGeom prst="rect">
            <a:avLst/>
          </a:prstGeom>
        </p:spPr>
        <p:txBody>
          <a:bodyPr anchor="b"/>
          <a:lstStyle>
            <a:lvl1pPr>
              <a:defRPr sz="6000" b="1" i="0" baseline="0">
                <a:solidFill>
                  <a:schemeClr val="bg1"/>
                </a:solidFill>
                <a:latin typeface="Lexia" charset="0"/>
              </a:defRPr>
            </a:lvl1pPr>
          </a:lstStyle>
          <a:p>
            <a:endParaRPr lang="sv-SE" dirty="0"/>
          </a:p>
        </p:txBody>
      </p:sp>
      <p:sp>
        <p:nvSpPr>
          <p:cNvPr id="12" name="Platshållare för text 2"/>
          <p:cNvSpPr>
            <a:spLocks noGrp="1"/>
          </p:cNvSpPr>
          <p:nvPr>
            <p:ph type="body" idx="1"/>
          </p:nvPr>
        </p:nvSpPr>
        <p:spPr>
          <a:xfrm>
            <a:off x="900000" y="4972937"/>
            <a:ext cx="10515600" cy="1500187"/>
          </a:xfrm>
          <a:prstGeom prst="rect">
            <a:avLst/>
          </a:prstGeom>
        </p:spPr>
        <p:txBody>
          <a:bodyPr/>
          <a:lstStyle>
            <a:lvl1pPr marL="0" indent="0">
              <a:buNone/>
              <a:defRPr sz="2400" baseline="0">
                <a:solidFill>
                  <a:schemeClr val="bg1"/>
                </a:solidFill>
                <a:latin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sv-SE" dirty="0" smtClean="0"/>
          </a:p>
        </p:txBody>
      </p:sp>
    </p:spTree>
    <p:extLst>
      <p:ext uri="{BB962C8B-B14F-4D97-AF65-F5344CB8AC3E}">
        <p14:creationId xmlns:p14="http://schemas.microsoft.com/office/powerpoint/2010/main" val="3105531996"/>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Avsnittsrubrik-blå">
    <p:spTree>
      <p:nvGrpSpPr>
        <p:cNvPr id="1" name=""/>
        <p:cNvGrpSpPr/>
        <p:nvPr/>
      </p:nvGrpSpPr>
      <p:grpSpPr>
        <a:xfrm>
          <a:off x="0" y="0"/>
          <a:ext cx="0" cy="0"/>
          <a:chOff x="0" y="0"/>
          <a:chExt cx="0" cy="0"/>
        </a:xfrm>
      </p:grpSpPr>
      <p:pic>
        <p:nvPicPr>
          <p:cNvPr id="2" name="Bildobjekt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ubrik 1"/>
          <p:cNvSpPr>
            <a:spLocks noGrp="1"/>
          </p:cNvSpPr>
          <p:nvPr>
            <p:ph type="title"/>
          </p:nvPr>
        </p:nvSpPr>
        <p:spPr>
          <a:xfrm>
            <a:off x="900000" y="2093212"/>
            <a:ext cx="10515600" cy="2852737"/>
          </a:xfrm>
          <a:prstGeom prst="rect">
            <a:avLst/>
          </a:prstGeom>
        </p:spPr>
        <p:txBody>
          <a:bodyPr anchor="b"/>
          <a:lstStyle>
            <a:lvl1pPr>
              <a:defRPr sz="6000" b="1" i="0" baseline="0">
                <a:solidFill>
                  <a:schemeClr val="bg1"/>
                </a:solidFill>
                <a:latin typeface="Lexia" charset="0"/>
              </a:defRPr>
            </a:lvl1pPr>
          </a:lstStyle>
          <a:p>
            <a:endParaRPr lang="sv-SE" dirty="0"/>
          </a:p>
        </p:txBody>
      </p:sp>
      <p:sp>
        <p:nvSpPr>
          <p:cNvPr id="12" name="Platshållare för text 2"/>
          <p:cNvSpPr>
            <a:spLocks noGrp="1"/>
          </p:cNvSpPr>
          <p:nvPr>
            <p:ph type="body" idx="1"/>
          </p:nvPr>
        </p:nvSpPr>
        <p:spPr>
          <a:xfrm>
            <a:off x="900000" y="4972937"/>
            <a:ext cx="10515600" cy="1500187"/>
          </a:xfrm>
          <a:prstGeom prst="rect">
            <a:avLst/>
          </a:prstGeom>
        </p:spPr>
        <p:txBody>
          <a:bodyPr/>
          <a:lstStyle>
            <a:lvl1pPr marL="0" indent="0">
              <a:buNone/>
              <a:defRPr sz="2400" baseline="0">
                <a:solidFill>
                  <a:schemeClr val="bg1"/>
                </a:solidFill>
                <a:latin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sv-SE" dirty="0" smtClean="0"/>
          </a:p>
        </p:txBody>
      </p:sp>
    </p:spTree>
    <p:extLst>
      <p:ext uri="{BB962C8B-B14F-4D97-AF65-F5344CB8AC3E}">
        <p14:creationId xmlns:p14="http://schemas.microsoft.com/office/powerpoint/2010/main" val="1896366023"/>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ubrikbild 1">
    <p:spTree>
      <p:nvGrpSpPr>
        <p:cNvPr id="1" name=""/>
        <p:cNvGrpSpPr/>
        <p:nvPr/>
      </p:nvGrpSpPr>
      <p:grpSpPr>
        <a:xfrm>
          <a:off x="0" y="0"/>
          <a:ext cx="0" cy="0"/>
          <a:chOff x="0" y="0"/>
          <a:chExt cx="0" cy="0"/>
        </a:xfrm>
      </p:grpSpPr>
      <p:pic>
        <p:nvPicPr>
          <p:cNvPr id="5" name="Bildobjekt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ubrik 1"/>
          <p:cNvSpPr txBox="1">
            <a:spLocks/>
          </p:cNvSpPr>
          <p:nvPr userDrawn="1"/>
        </p:nvSpPr>
        <p:spPr>
          <a:xfrm>
            <a:off x="900000" y="3375326"/>
            <a:ext cx="6864379" cy="1570623"/>
          </a:xfrm>
          <a:prstGeom prst="rect">
            <a:avLst/>
          </a:prstGeom>
        </p:spPr>
        <p:txBody>
          <a:bodyPr anchor="b"/>
          <a:lstStyle>
            <a:lvl1pPr algn="l" defTabSz="914400" rtl="0" eaLnBrk="1" latinLnBrk="0" hangingPunct="1">
              <a:lnSpc>
                <a:spcPts val="5800"/>
              </a:lnSpc>
              <a:spcBef>
                <a:spcPct val="0"/>
              </a:spcBef>
              <a:buNone/>
              <a:defRPr sz="5400" b="1" i="0" kern="1200" baseline="0">
                <a:solidFill>
                  <a:schemeClr val="bg1"/>
                </a:solidFill>
                <a:latin typeface="Lexia" charset="0"/>
                <a:ea typeface="+mj-ea"/>
                <a:cs typeface="Lexia"/>
              </a:defRPr>
            </a:lvl1pPr>
          </a:lstStyle>
          <a:p>
            <a:endParaRPr lang="sv-SE" baseline="0" dirty="0">
              <a:solidFill>
                <a:srgbClr val="3B302D"/>
              </a:solidFill>
            </a:endParaRPr>
          </a:p>
        </p:txBody>
      </p:sp>
      <p:sp>
        <p:nvSpPr>
          <p:cNvPr id="9" name="Rubrik 1"/>
          <p:cNvSpPr>
            <a:spLocks noGrp="1"/>
          </p:cNvSpPr>
          <p:nvPr>
            <p:ph type="ctrTitle" hasCustomPrompt="1"/>
          </p:nvPr>
        </p:nvSpPr>
        <p:spPr>
          <a:xfrm>
            <a:off x="900000" y="3402314"/>
            <a:ext cx="6864379" cy="1570623"/>
          </a:xfrm>
          <a:prstGeom prst="rect">
            <a:avLst/>
          </a:prstGeom>
        </p:spPr>
        <p:txBody>
          <a:bodyPr anchor="b"/>
          <a:lstStyle>
            <a:lvl1pPr algn="l">
              <a:lnSpc>
                <a:spcPts val="5800"/>
              </a:lnSpc>
              <a:defRPr sz="5400" b="1" i="0" baseline="0">
                <a:solidFill>
                  <a:srgbClr val="908880"/>
                </a:solidFill>
                <a:latin typeface="Lexia XBold" panose="02060804030504030204" pitchFamily="18" charset="0"/>
              </a:defRPr>
            </a:lvl1pPr>
          </a:lstStyle>
          <a:p>
            <a:r>
              <a:rPr lang="sv-SE" dirty="0" smtClean="0"/>
              <a:t>Lägg till rubrik</a:t>
            </a:r>
            <a:endParaRPr lang="sv-SE" dirty="0"/>
          </a:p>
        </p:txBody>
      </p:sp>
      <p:sp>
        <p:nvSpPr>
          <p:cNvPr id="12" name="Underrubrik 2"/>
          <p:cNvSpPr>
            <a:spLocks noGrp="1"/>
          </p:cNvSpPr>
          <p:nvPr>
            <p:ph type="subTitle" idx="1" hasCustomPrompt="1"/>
          </p:nvPr>
        </p:nvSpPr>
        <p:spPr>
          <a:xfrm>
            <a:off x="900000" y="4972937"/>
            <a:ext cx="6864379" cy="985768"/>
          </a:xfrm>
          <a:prstGeom prst="rect">
            <a:avLst/>
          </a:prstGeom>
        </p:spPr>
        <p:txBody>
          <a:bodyPr/>
          <a:lstStyle>
            <a:lvl1pPr marL="0" indent="0" algn="l">
              <a:buNone/>
              <a:defRPr sz="2400" baseline="0">
                <a:solidFill>
                  <a:srgbClr val="908880"/>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smtClean="0"/>
              <a:t>Datum</a:t>
            </a:r>
          </a:p>
        </p:txBody>
      </p:sp>
    </p:spTree>
    <p:extLst>
      <p:ext uri="{BB962C8B-B14F-4D97-AF65-F5344CB8AC3E}">
        <p14:creationId xmlns:p14="http://schemas.microsoft.com/office/powerpoint/2010/main" val="400967296"/>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nnehåll med text">
    <p:spTree>
      <p:nvGrpSpPr>
        <p:cNvPr id="1" name=""/>
        <p:cNvGrpSpPr/>
        <p:nvPr/>
      </p:nvGrpSpPr>
      <p:grpSpPr>
        <a:xfrm>
          <a:off x="0" y="0"/>
          <a:ext cx="0" cy="0"/>
          <a:chOff x="0" y="0"/>
          <a:chExt cx="0" cy="0"/>
        </a:xfrm>
      </p:grpSpPr>
      <p:sp>
        <p:nvSpPr>
          <p:cNvPr id="13" name="Rubrik 1"/>
          <p:cNvSpPr>
            <a:spLocks noGrp="1"/>
          </p:cNvSpPr>
          <p:nvPr>
            <p:ph type="title"/>
          </p:nvPr>
        </p:nvSpPr>
        <p:spPr>
          <a:xfrm>
            <a:off x="900000" y="1079999"/>
            <a:ext cx="10049536" cy="900000"/>
          </a:xfrm>
          <a:prstGeom prst="rect">
            <a:avLst/>
          </a:prstGeom>
        </p:spPr>
        <p:txBody>
          <a:bodyPr/>
          <a:lstStyle>
            <a:lvl1pPr>
              <a:lnSpc>
                <a:spcPts val="5400"/>
              </a:lnSpc>
              <a:defRPr b="1" i="0" baseline="0">
                <a:solidFill>
                  <a:schemeClr val="accent1"/>
                </a:solidFill>
                <a:latin typeface="Lexia" charset="0"/>
              </a:defRPr>
            </a:lvl1pPr>
          </a:lstStyle>
          <a:p>
            <a:endParaRPr lang="sv-SE" dirty="0"/>
          </a:p>
        </p:txBody>
      </p:sp>
      <p:sp>
        <p:nvSpPr>
          <p:cNvPr id="17" name="Platshållare för innehåll 2"/>
          <p:cNvSpPr>
            <a:spLocks noGrp="1"/>
          </p:cNvSpPr>
          <p:nvPr>
            <p:ph idx="1" hasCustomPrompt="1"/>
          </p:nvPr>
        </p:nvSpPr>
        <p:spPr>
          <a:xfrm>
            <a:off x="900000" y="1944000"/>
            <a:ext cx="8796450" cy="3682100"/>
          </a:xfrm>
          <a:prstGeom prst="rect">
            <a:avLst/>
          </a:prstGeom>
        </p:spPr>
        <p:txBody>
          <a:bodyPr wrap="square">
            <a:noAutofit/>
          </a:bodyPr>
          <a:lstStyle>
            <a:lvl1pPr marL="0" indent="0">
              <a:lnSpc>
                <a:spcPts val="2800"/>
              </a:lnSpc>
              <a:spcBef>
                <a:spcPts val="1600"/>
              </a:spcBef>
              <a:buClr>
                <a:schemeClr val="accent1"/>
              </a:buClr>
              <a:buFontTx/>
              <a:buNone/>
              <a:defRPr sz="2400" baseline="0">
                <a:latin typeface="Arial" charset="0"/>
              </a:defRPr>
            </a:lvl1pPr>
            <a:lvl2pPr>
              <a:lnSpc>
                <a:spcPts val="2800"/>
              </a:lnSpc>
              <a:spcBef>
                <a:spcPts val="1600"/>
              </a:spcBef>
              <a:buClr>
                <a:schemeClr val="accent1"/>
              </a:buClr>
              <a:defRPr sz="2000" baseline="0">
                <a:latin typeface="BosisOresundLight" charset="0"/>
              </a:defRPr>
            </a:lvl2pPr>
            <a:lvl3pPr>
              <a:lnSpc>
                <a:spcPts val="2800"/>
              </a:lnSpc>
              <a:spcBef>
                <a:spcPts val="1600"/>
              </a:spcBef>
              <a:buClr>
                <a:schemeClr val="accent1"/>
              </a:buClr>
              <a:defRPr sz="2000" baseline="0">
                <a:latin typeface="BosisOresundLight" charset="0"/>
              </a:defRPr>
            </a:lvl3pPr>
            <a:lvl4pPr>
              <a:lnSpc>
                <a:spcPts val="2800"/>
              </a:lnSpc>
              <a:spcBef>
                <a:spcPts val="1600"/>
              </a:spcBef>
              <a:buClr>
                <a:schemeClr val="accent1"/>
              </a:buClr>
              <a:defRPr sz="1800" baseline="0">
                <a:latin typeface="BosisOresundLight" charset="0"/>
              </a:defRPr>
            </a:lvl4pPr>
            <a:lvl5pPr>
              <a:lnSpc>
                <a:spcPts val="2800"/>
              </a:lnSpc>
              <a:spcBef>
                <a:spcPts val="1600"/>
              </a:spcBef>
              <a:buClr>
                <a:schemeClr val="accent1"/>
              </a:buClr>
              <a:defRPr sz="1800" baseline="0">
                <a:latin typeface="BosisOresundLight" charset="0"/>
              </a:defRPr>
            </a:lvl5pPr>
          </a:lstStyle>
          <a:p>
            <a:pPr lvl="0"/>
            <a:r>
              <a:rPr lang="sv-SE" dirty="0" smtClean="0"/>
              <a:t>Skriv text här</a:t>
            </a:r>
            <a:endParaRPr lang="sv-SE" dirty="0"/>
          </a:p>
        </p:txBody>
      </p:sp>
      <p:sp>
        <p:nvSpPr>
          <p:cNvPr id="18" name="Platshållare för datum 3"/>
          <p:cNvSpPr>
            <a:spLocks noGrp="1"/>
          </p:cNvSpPr>
          <p:nvPr>
            <p:ph type="dt" sz="half" idx="10"/>
          </p:nvPr>
        </p:nvSpPr>
        <p:spPr>
          <a:xfrm>
            <a:off x="1000125" y="6622201"/>
            <a:ext cx="1159934" cy="193695"/>
          </a:xfrm>
          <a:prstGeom prst="rect">
            <a:avLst/>
          </a:prstGeom>
        </p:spPr>
        <p:txBody>
          <a:bodyPr lIns="0"/>
          <a:lstStyle>
            <a:lvl1pPr algn="l">
              <a:defRPr sz="850" baseline="0">
                <a:solidFill>
                  <a:schemeClr val="tx2"/>
                </a:solidFill>
                <a:latin typeface="BosisOresundLight" charset="0"/>
              </a:defRPr>
            </a:lvl1pPr>
          </a:lstStyle>
          <a:p>
            <a:fld id="{2BD44D01-A749-5849-9C9F-BCD32FC21792}" type="datetime1">
              <a:rPr lang="sv-SE" smtClean="0"/>
              <a:t>2019-04-16</a:t>
            </a:fld>
            <a:endParaRPr lang="sv-SE" dirty="0"/>
          </a:p>
        </p:txBody>
      </p:sp>
      <p:sp>
        <p:nvSpPr>
          <p:cNvPr id="19" name="Platshållare för sidfot 4"/>
          <p:cNvSpPr>
            <a:spLocks noGrp="1"/>
          </p:cNvSpPr>
          <p:nvPr>
            <p:ph type="ftr" sz="quarter" idx="11"/>
          </p:nvPr>
        </p:nvSpPr>
        <p:spPr>
          <a:xfrm>
            <a:off x="1563737" y="6622201"/>
            <a:ext cx="1796758" cy="193695"/>
          </a:xfrm>
          <a:prstGeom prst="rect">
            <a:avLst/>
          </a:prstGeom>
        </p:spPr>
        <p:txBody>
          <a:bodyPr/>
          <a:lstStyle>
            <a:lvl1pPr algn="l">
              <a:defRPr sz="850" baseline="0">
                <a:solidFill>
                  <a:schemeClr val="tx2"/>
                </a:solidFill>
                <a:latin typeface="BosisOresundLight" charset="0"/>
              </a:defRPr>
            </a:lvl1pPr>
          </a:lstStyle>
          <a:p>
            <a:r>
              <a:rPr lang="sv-SE" smtClean="0"/>
              <a:t>Internt</a:t>
            </a:r>
            <a:endParaRPr lang="sv-SE" dirty="0"/>
          </a:p>
        </p:txBody>
      </p:sp>
      <p:pic>
        <p:nvPicPr>
          <p:cNvPr id="9"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59015" y="331072"/>
            <a:ext cx="317932" cy="282209"/>
          </a:xfrm>
          <a:prstGeom prst="rect">
            <a:avLst/>
          </a:prstGeom>
        </p:spPr>
      </p:pic>
      <p:sp>
        <p:nvSpPr>
          <p:cNvPr id="10" name="Platshållare för bildnummer 5"/>
          <p:cNvSpPr>
            <a:spLocks noGrp="1"/>
          </p:cNvSpPr>
          <p:nvPr>
            <p:ph type="sldNum" sz="quarter" idx="12"/>
          </p:nvPr>
        </p:nvSpPr>
        <p:spPr>
          <a:xfrm>
            <a:off x="11048471" y="6622201"/>
            <a:ext cx="719667" cy="193695"/>
          </a:xfrm>
          <a:prstGeom prst="rect">
            <a:avLst/>
          </a:prstGeom>
        </p:spPr>
        <p:txBody>
          <a:bodyPr lIns="0" rIns="0"/>
          <a:lstStyle>
            <a:lvl1pPr algn="r">
              <a:defRPr sz="850" baseline="0">
                <a:solidFill>
                  <a:schemeClr val="tx2"/>
                </a:solidFill>
                <a:latin typeface="BosisOresundLight" charset="0"/>
              </a:defRPr>
            </a:lvl1pPr>
          </a:lstStyle>
          <a:p>
            <a:fld id="{FD384BEA-5852-8445-9061-A0CA141FEF52}" type="slidenum">
              <a:rPr lang="sv-SE" smtClean="0"/>
              <a:pPr/>
              <a:t>‹#›</a:t>
            </a:fld>
            <a:endParaRPr lang="sv-SE" dirty="0"/>
          </a:p>
        </p:txBody>
      </p:sp>
      <p:pic>
        <p:nvPicPr>
          <p:cNvPr id="11" name="Bildobjekt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13060" y="6167759"/>
            <a:ext cx="2463887" cy="320322"/>
          </a:xfrm>
          <a:prstGeom prst="rect">
            <a:avLst/>
          </a:prstGeom>
        </p:spPr>
      </p:pic>
    </p:spTree>
    <p:extLst>
      <p:ext uri="{BB962C8B-B14F-4D97-AF65-F5344CB8AC3E}">
        <p14:creationId xmlns:p14="http://schemas.microsoft.com/office/powerpoint/2010/main" val="1931690465"/>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Innehåll med text">
    <p:spTree>
      <p:nvGrpSpPr>
        <p:cNvPr id="1" name=""/>
        <p:cNvGrpSpPr/>
        <p:nvPr/>
      </p:nvGrpSpPr>
      <p:grpSpPr>
        <a:xfrm>
          <a:off x="0" y="0"/>
          <a:ext cx="0" cy="0"/>
          <a:chOff x="0" y="0"/>
          <a:chExt cx="0" cy="0"/>
        </a:xfrm>
      </p:grpSpPr>
      <p:sp>
        <p:nvSpPr>
          <p:cNvPr id="18" name="Platshållare för datum 3"/>
          <p:cNvSpPr>
            <a:spLocks noGrp="1"/>
          </p:cNvSpPr>
          <p:nvPr>
            <p:ph type="dt" sz="half" idx="10"/>
          </p:nvPr>
        </p:nvSpPr>
        <p:spPr>
          <a:xfrm>
            <a:off x="1000125" y="6622201"/>
            <a:ext cx="1159934" cy="193695"/>
          </a:xfrm>
          <a:prstGeom prst="rect">
            <a:avLst/>
          </a:prstGeom>
        </p:spPr>
        <p:txBody>
          <a:bodyPr lIns="0"/>
          <a:lstStyle>
            <a:lvl1pPr algn="l">
              <a:defRPr sz="850" baseline="0">
                <a:solidFill>
                  <a:schemeClr val="tx2"/>
                </a:solidFill>
                <a:latin typeface="BosisOresundLight" charset="0"/>
              </a:defRPr>
            </a:lvl1pPr>
          </a:lstStyle>
          <a:p>
            <a:fld id="{D7E6B545-4605-C94A-B33D-FE9A7B3760B6}" type="datetime1">
              <a:rPr lang="sv-SE" smtClean="0"/>
              <a:t>2019-04-16</a:t>
            </a:fld>
            <a:endParaRPr lang="sv-SE" dirty="0"/>
          </a:p>
        </p:txBody>
      </p:sp>
      <p:sp>
        <p:nvSpPr>
          <p:cNvPr id="19" name="Platshållare för sidfot 4"/>
          <p:cNvSpPr>
            <a:spLocks noGrp="1"/>
          </p:cNvSpPr>
          <p:nvPr>
            <p:ph type="ftr" sz="quarter" idx="11"/>
          </p:nvPr>
        </p:nvSpPr>
        <p:spPr>
          <a:xfrm>
            <a:off x="1563737" y="6622201"/>
            <a:ext cx="1796758" cy="193695"/>
          </a:xfrm>
          <a:prstGeom prst="rect">
            <a:avLst/>
          </a:prstGeom>
        </p:spPr>
        <p:txBody>
          <a:bodyPr/>
          <a:lstStyle>
            <a:lvl1pPr algn="l">
              <a:defRPr sz="850" baseline="0">
                <a:solidFill>
                  <a:schemeClr val="tx2"/>
                </a:solidFill>
                <a:latin typeface="BosisOresundLight" charset="0"/>
              </a:defRPr>
            </a:lvl1pPr>
          </a:lstStyle>
          <a:p>
            <a:r>
              <a:rPr lang="sv-SE" smtClean="0"/>
              <a:t>Internt</a:t>
            </a:r>
            <a:endParaRPr lang="sv-SE" dirty="0"/>
          </a:p>
        </p:txBody>
      </p:sp>
      <p:sp>
        <p:nvSpPr>
          <p:cNvPr id="20" name="Platshållare för bildnummer 5"/>
          <p:cNvSpPr>
            <a:spLocks noGrp="1"/>
          </p:cNvSpPr>
          <p:nvPr>
            <p:ph type="sldNum" sz="quarter" idx="12"/>
          </p:nvPr>
        </p:nvSpPr>
        <p:spPr>
          <a:xfrm>
            <a:off x="11048471" y="6622201"/>
            <a:ext cx="719667" cy="193695"/>
          </a:xfrm>
          <a:prstGeom prst="rect">
            <a:avLst/>
          </a:prstGeom>
        </p:spPr>
        <p:txBody>
          <a:bodyPr lIns="0" rIns="0"/>
          <a:lstStyle>
            <a:lvl1pPr algn="r">
              <a:defRPr sz="850" baseline="0">
                <a:solidFill>
                  <a:schemeClr val="tx2"/>
                </a:solidFill>
                <a:latin typeface="BosisOresundLight" charset="0"/>
              </a:defRPr>
            </a:lvl1pPr>
          </a:lstStyle>
          <a:p>
            <a:fld id="{FD384BEA-5852-8445-9061-A0CA141FEF52}" type="slidenum">
              <a:rPr lang="sv-SE" smtClean="0"/>
              <a:pPr/>
              <a:t>‹#›</a:t>
            </a:fld>
            <a:endParaRPr lang="sv-SE" dirty="0"/>
          </a:p>
        </p:txBody>
      </p:sp>
      <p:sp>
        <p:nvSpPr>
          <p:cNvPr id="9" name="Platshållare för innehåll 2"/>
          <p:cNvSpPr>
            <a:spLocks noGrp="1"/>
          </p:cNvSpPr>
          <p:nvPr>
            <p:ph idx="1" hasCustomPrompt="1"/>
          </p:nvPr>
        </p:nvSpPr>
        <p:spPr>
          <a:xfrm>
            <a:off x="900000" y="2412000"/>
            <a:ext cx="8796450" cy="3417300"/>
          </a:xfrm>
          <a:prstGeom prst="rect">
            <a:avLst/>
          </a:prstGeom>
        </p:spPr>
        <p:txBody>
          <a:bodyPr wrap="square">
            <a:noAutofit/>
          </a:bodyPr>
          <a:lstStyle>
            <a:lvl1pPr marL="0" indent="0">
              <a:lnSpc>
                <a:spcPts val="2800"/>
              </a:lnSpc>
              <a:spcBef>
                <a:spcPts val="1600"/>
              </a:spcBef>
              <a:buClr>
                <a:schemeClr val="accent1"/>
              </a:buClr>
              <a:buFontTx/>
              <a:buNone/>
              <a:defRPr sz="2400" baseline="0">
                <a:latin typeface="Arial" charset="0"/>
              </a:defRPr>
            </a:lvl1pPr>
            <a:lvl2pPr>
              <a:lnSpc>
                <a:spcPts val="2800"/>
              </a:lnSpc>
              <a:spcBef>
                <a:spcPts val="1600"/>
              </a:spcBef>
              <a:buClr>
                <a:schemeClr val="accent1"/>
              </a:buClr>
              <a:defRPr sz="2000" baseline="0">
                <a:latin typeface="BosisOresundLight" charset="0"/>
              </a:defRPr>
            </a:lvl2pPr>
            <a:lvl3pPr>
              <a:lnSpc>
                <a:spcPts val="2800"/>
              </a:lnSpc>
              <a:spcBef>
                <a:spcPts val="1600"/>
              </a:spcBef>
              <a:buClr>
                <a:schemeClr val="accent1"/>
              </a:buClr>
              <a:defRPr sz="2000" baseline="0">
                <a:latin typeface="BosisOresundLight" charset="0"/>
              </a:defRPr>
            </a:lvl3pPr>
            <a:lvl4pPr>
              <a:lnSpc>
                <a:spcPts val="2800"/>
              </a:lnSpc>
              <a:spcBef>
                <a:spcPts val="1600"/>
              </a:spcBef>
              <a:buClr>
                <a:schemeClr val="accent1"/>
              </a:buClr>
              <a:defRPr sz="1800" baseline="0">
                <a:latin typeface="BosisOresundLight" charset="0"/>
              </a:defRPr>
            </a:lvl4pPr>
            <a:lvl5pPr>
              <a:lnSpc>
                <a:spcPts val="2800"/>
              </a:lnSpc>
              <a:spcBef>
                <a:spcPts val="1600"/>
              </a:spcBef>
              <a:buClr>
                <a:schemeClr val="accent1"/>
              </a:buClr>
              <a:defRPr sz="1800" baseline="0">
                <a:latin typeface="BosisOresundLight" charset="0"/>
              </a:defRPr>
            </a:lvl5pPr>
          </a:lstStyle>
          <a:p>
            <a:pPr lvl="0"/>
            <a:r>
              <a:rPr lang="sv-SE" dirty="0" smtClean="0"/>
              <a:t>Skriv text här</a:t>
            </a:r>
            <a:endParaRPr lang="sv-SE" dirty="0"/>
          </a:p>
        </p:txBody>
      </p:sp>
      <p:sp>
        <p:nvSpPr>
          <p:cNvPr id="10" name="Rubrik 1"/>
          <p:cNvSpPr>
            <a:spLocks noGrp="1"/>
          </p:cNvSpPr>
          <p:nvPr>
            <p:ph type="title"/>
          </p:nvPr>
        </p:nvSpPr>
        <p:spPr>
          <a:xfrm>
            <a:off x="900000" y="1079999"/>
            <a:ext cx="10049536" cy="900000"/>
          </a:xfrm>
          <a:prstGeom prst="rect">
            <a:avLst/>
          </a:prstGeom>
        </p:spPr>
        <p:txBody>
          <a:bodyPr/>
          <a:lstStyle>
            <a:lvl1pPr>
              <a:lnSpc>
                <a:spcPts val="5400"/>
              </a:lnSpc>
              <a:defRPr b="1" i="0" baseline="0">
                <a:solidFill>
                  <a:srgbClr val="DC0C1D"/>
                </a:solidFill>
                <a:latin typeface="Lexia" charset="0"/>
              </a:defRPr>
            </a:lvl1pPr>
          </a:lstStyle>
          <a:p>
            <a:endParaRPr lang="sv-SE" dirty="0"/>
          </a:p>
        </p:txBody>
      </p:sp>
      <p:pic>
        <p:nvPicPr>
          <p:cNvPr id="15"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59015" y="331072"/>
            <a:ext cx="317932" cy="282209"/>
          </a:xfrm>
          <a:prstGeom prst="rect">
            <a:avLst/>
          </a:prstGeom>
        </p:spPr>
      </p:pic>
      <p:pic>
        <p:nvPicPr>
          <p:cNvPr id="11" name="Bildobjekt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13060" y="6167759"/>
            <a:ext cx="2463887" cy="320322"/>
          </a:xfrm>
          <a:prstGeom prst="rect">
            <a:avLst/>
          </a:prstGeom>
        </p:spPr>
      </p:pic>
    </p:spTree>
    <p:extLst>
      <p:ext uri="{BB962C8B-B14F-4D97-AF65-F5344CB8AC3E}">
        <p14:creationId xmlns:p14="http://schemas.microsoft.com/office/powerpoint/2010/main" val="1180267062"/>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Rubrik (1 rad)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900000" y="1079999"/>
            <a:ext cx="10049536" cy="900000"/>
          </a:xfrm>
          <a:prstGeom prst="rect">
            <a:avLst/>
          </a:prstGeom>
        </p:spPr>
        <p:txBody>
          <a:bodyPr/>
          <a:lstStyle>
            <a:lvl1pPr>
              <a:lnSpc>
                <a:spcPts val="5400"/>
              </a:lnSpc>
              <a:defRPr b="1" i="0" baseline="0">
                <a:solidFill>
                  <a:srgbClr val="DC0C1D"/>
                </a:solidFill>
                <a:latin typeface="Lexia" charset="0"/>
              </a:defRPr>
            </a:lvl1pPr>
          </a:lstStyle>
          <a:p>
            <a:endParaRPr lang="sv-SE" dirty="0"/>
          </a:p>
        </p:txBody>
      </p:sp>
      <p:sp>
        <p:nvSpPr>
          <p:cNvPr id="3" name="Platshållare för innehåll 2"/>
          <p:cNvSpPr>
            <a:spLocks noGrp="1"/>
          </p:cNvSpPr>
          <p:nvPr>
            <p:ph idx="1"/>
          </p:nvPr>
        </p:nvSpPr>
        <p:spPr>
          <a:xfrm>
            <a:off x="900000" y="2160000"/>
            <a:ext cx="8948850" cy="2708434"/>
          </a:xfrm>
          <a:prstGeom prst="rect">
            <a:avLst/>
          </a:prstGeom>
        </p:spPr>
        <p:txBody>
          <a:bodyPr wrap="square">
            <a:spAutoFit/>
          </a:bodyPr>
          <a:lstStyle>
            <a:lvl1pPr>
              <a:lnSpc>
                <a:spcPts val="2800"/>
              </a:lnSpc>
              <a:spcBef>
                <a:spcPts val="1600"/>
              </a:spcBef>
              <a:buClr>
                <a:schemeClr val="accent1"/>
              </a:buClr>
              <a:defRPr sz="2400" baseline="0">
                <a:latin typeface="Arial" charset="0"/>
              </a:defRPr>
            </a:lvl1pPr>
            <a:lvl2pPr>
              <a:lnSpc>
                <a:spcPts val="2800"/>
              </a:lnSpc>
              <a:spcBef>
                <a:spcPts val="1600"/>
              </a:spcBef>
              <a:buClr>
                <a:schemeClr val="accent1"/>
              </a:buClr>
              <a:defRPr sz="2000" baseline="0">
                <a:latin typeface="Arial" charset="0"/>
              </a:defRPr>
            </a:lvl2pPr>
            <a:lvl3pPr>
              <a:lnSpc>
                <a:spcPts val="2800"/>
              </a:lnSpc>
              <a:spcBef>
                <a:spcPts val="1600"/>
              </a:spcBef>
              <a:buClr>
                <a:schemeClr val="accent1"/>
              </a:buClr>
              <a:defRPr sz="2000" baseline="0">
                <a:latin typeface="Arial" charset="0"/>
              </a:defRPr>
            </a:lvl3pPr>
            <a:lvl4pPr>
              <a:lnSpc>
                <a:spcPts val="2800"/>
              </a:lnSpc>
              <a:spcBef>
                <a:spcPts val="1600"/>
              </a:spcBef>
              <a:buClr>
                <a:schemeClr val="accent1"/>
              </a:buClr>
              <a:defRPr sz="1800" baseline="0">
                <a:latin typeface="Arial" charset="0"/>
              </a:defRPr>
            </a:lvl4pPr>
            <a:lvl5pPr>
              <a:lnSpc>
                <a:spcPts val="2800"/>
              </a:lnSpc>
              <a:spcBef>
                <a:spcPts val="1600"/>
              </a:spcBef>
              <a:buClr>
                <a:schemeClr val="accent1"/>
              </a:buClr>
              <a:defRPr sz="1800" baseline="0">
                <a:latin typeface="Arial" charset="0"/>
              </a:defRPr>
            </a:lvl5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15" name="Platshållare för datum 3"/>
          <p:cNvSpPr>
            <a:spLocks noGrp="1"/>
          </p:cNvSpPr>
          <p:nvPr>
            <p:ph type="dt" sz="half" idx="10"/>
          </p:nvPr>
        </p:nvSpPr>
        <p:spPr>
          <a:xfrm>
            <a:off x="1000125" y="6622201"/>
            <a:ext cx="1159934" cy="193695"/>
          </a:xfrm>
          <a:prstGeom prst="rect">
            <a:avLst/>
          </a:prstGeom>
        </p:spPr>
        <p:txBody>
          <a:bodyPr lIns="0"/>
          <a:lstStyle>
            <a:lvl1pPr algn="l">
              <a:defRPr sz="850" baseline="0">
                <a:solidFill>
                  <a:schemeClr val="tx2"/>
                </a:solidFill>
                <a:latin typeface="BosisOresundLight" charset="0"/>
              </a:defRPr>
            </a:lvl1pPr>
          </a:lstStyle>
          <a:p>
            <a:fld id="{573ADFD1-4499-544A-ACAA-7C9EE1E1E9EB}" type="datetime1">
              <a:rPr lang="sv-SE" smtClean="0"/>
              <a:t>2019-04-16</a:t>
            </a:fld>
            <a:endParaRPr lang="sv-SE" dirty="0"/>
          </a:p>
        </p:txBody>
      </p:sp>
      <p:sp>
        <p:nvSpPr>
          <p:cNvPr id="16" name="Platshållare för sidfot 4"/>
          <p:cNvSpPr>
            <a:spLocks noGrp="1"/>
          </p:cNvSpPr>
          <p:nvPr>
            <p:ph type="ftr" sz="quarter" idx="11"/>
          </p:nvPr>
        </p:nvSpPr>
        <p:spPr>
          <a:xfrm>
            <a:off x="1563737" y="6622201"/>
            <a:ext cx="1796758" cy="193695"/>
          </a:xfrm>
          <a:prstGeom prst="rect">
            <a:avLst/>
          </a:prstGeom>
        </p:spPr>
        <p:txBody>
          <a:bodyPr/>
          <a:lstStyle>
            <a:lvl1pPr algn="l">
              <a:defRPr sz="850" baseline="0">
                <a:solidFill>
                  <a:schemeClr val="tx2"/>
                </a:solidFill>
                <a:latin typeface="BosisOresundLight" charset="0"/>
              </a:defRPr>
            </a:lvl1pPr>
          </a:lstStyle>
          <a:p>
            <a:r>
              <a:rPr lang="sv-SE" smtClean="0"/>
              <a:t>Internt</a:t>
            </a:r>
            <a:endParaRPr lang="sv-SE" dirty="0"/>
          </a:p>
        </p:txBody>
      </p:sp>
      <p:sp>
        <p:nvSpPr>
          <p:cNvPr id="17" name="Platshållare för bildnummer 5"/>
          <p:cNvSpPr>
            <a:spLocks noGrp="1"/>
          </p:cNvSpPr>
          <p:nvPr>
            <p:ph type="sldNum" sz="quarter" idx="12"/>
          </p:nvPr>
        </p:nvSpPr>
        <p:spPr>
          <a:xfrm>
            <a:off x="11048471" y="6622201"/>
            <a:ext cx="719667" cy="193695"/>
          </a:xfrm>
          <a:prstGeom prst="rect">
            <a:avLst/>
          </a:prstGeom>
        </p:spPr>
        <p:txBody>
          <a:bodyPr lIns="0" rIns="0"/>
          <a:lstStyle>
            <a:lvl1pPr algn="r">
              <a:defRPr sz="850" baseline="0">
                <a:solidFill>
                  <a:schemeClr val="tx2"/>
                </a:solidFill>
                <a:latin typeface="BosisOresundLight" charset="0"/>
              </a:defRPr>
            </a:lvl1pPr>
          </a:lstStyle>
          <a:p>
            <a:fld id="{FD384BEA-5852-8445-9061-A0CA141FEF52}" type="slidenum">
              <a:rPr lang="sv-SE" smtClean="0"/>
              <a:pPr/>
              <a:t>‹#›</a:t>
            </a:fld>
            <a:endParaRPr lang="sv-SE" dirty="0"/>
          </a:p>
        </p:txBody>
      </p:sp>
      <p:pic>
        <p:nvPicPr>
          <p:cNvPr id="12"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59015" y="331072"/>
            <a:ext cx="317932" cy="282209"/>
          </a:xfrm>
          <a:prstGeom prst="rect">
            <a:avLst/>
          </a:prstGeom>
        </p:spPr>
      </p:pic>
      <p:pic>
        <p:nvPicPr>
          <p:cNvPr id="9" name="Bildobjekt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13060" y="6167759"/>
            <a:ext cx="2463887" cy="320322"/>
          </a:xfrm>
          <a:prstGeom prst="rect">
            <a:avLst/>
          </a:prstGeom>
        </p:spPr>
      </p:pic>
    </p:spTree>
    <p:extLst>
      <p:ext uri="{BB962C8B-B14F-4D97-AF65-F5344CB8AC3E}">
        <p14:creationId xmlns:p14="http://schemas.microsoft.com/office/powerpoint/2010/main" val="1267509907"/>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Rubrik (2 rader)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900000" y="1080000"/>
            <a:ext cx="10049536" cy="1426305"/>
          </a:xfrm>
          <a:prstGeom prst="rect">
            <a:avLst/>
          </a:prstGeom>
        </p:spPr>
        <p:txBody>
          <a:bodyPr/>
          <a:lstStyle>
            <a:lvl1pPr>
              <a:lnSpc>
                <a:spcPts val="5400"/>
              </a:lnSpc>
              <a:defRPr b="1" i="0" baseline="0">
                <a:solidFill>
                  <a:srgbClr val="DC0C1D"/>
                </a:solidFill>
                <a:latin typeface="Lexia" charset="0"/>
              </a:defRPr>
            </a:lvl1pPr>
          </a:lstStyle>
          <a:p>
            <a:endParaRPr lang="sv-SE" dirty="0"/>
          </a:p>
        </p:txBody>
      </p:sp>
      <p:sp>
        <p:nvSpPr>
          <p:cNvPr id="3" name="Platshållare för innehåll 2"/>
          <p:cNvSpPr>
            <a:spLocks noGrp="1"/>
          </p:cNvSpPr>
          <p:nvPr>
            <p:ph idx="1" hasCustomPrompt="1"/>
          </p:nvPr>
        </p:nvSpPr>
        <p:spPr>
          <a:xfrm>
            <a:off x="900000" y="2700000"/>
            <a:ext cx="10049536" cy="2708434"/>
          </a:xfrm>
          <a:prstGeom prst="rect">
            <a:avLst/>
          </a:prstGeom>
        </p:spPr>
        <p:txBody>
          <a:bodyPr>
            <a:spAutoFit/>
          </a:bodyPr>
          <a:lstStyle>
            <a:lvl1pPr>
              <a:lnSpc>
                <a:spcPts val="2800"/>
              </a:lnSpc>
              <a:spcBef>
                <a:spcPts val="1600"/>
              </a:spcBef>
              <a:buClr>
                <a:schemeClr val="accent1"/>
              </a:buClr>
              <a:defRPr sz="2400" baseline="0">
                <a:latin typeface="Arial" charset="0"/>
              </a:defRPr>
            </a:lvl1pPr>
            <a:lvl2pPr>
              <a:lnSpc>
                <a:spcPts val="2800"/>
              </a:lnSpc>
              <a:spcBef>
                <a:spcPts val="1600"/>
              </a:spcBef>
              <a:buClr>
                <a:schemeClr val="accent1"/>
              </a:buClr>
              <a:defRPr sz="2000" baseline="0">
                <a:latin typeface="Arial" charset="0"/>
              </a:defRPr>
            </a:lvl2pPr>
            <a:lvl3pPr>
              <a:lnSpc>
                <a:spcPts val="2800"/>
              </a:lnSpc>
              <a:spcBef>
                <a:spcPts val="1600"/>
              </a:spcBef>
              <a:buClr>
                <a:schemeClr val="accent1"/>
              </a:buClr>
              <a:defRPr sz="2000" baseline="0">
                <a:latin typeface="Arial" charset="0"/>
              </a:defRPr>
            </a:lvl3pPr>
            <a:lvl4pPr>
              <a:lnSpc>
                <a:spcPts val="2800"/>
              </a:lnSpc>
              <a:spcBef>
                <a:spcPts val="1600"/>
              </a:spcBef>
              <a:buClr>
                <a:schemeClr val="accent1"/>
              </a:buClr>
              <a:defRPr sz="1800" baseline="0">
                <a:latin typeface="Arial" charset="0"/>
              </a:defRPr>
            </a:lvl4pPr>
            <a:lvl5pPr>
              <a:lnSpc>
                <a:spcPts val="2800"/>
              </a:lnSpc>
              <a:spcBef>
                <a:spcPts val="1600"/>
              </a:spcBef>
              <a:buClr>
                <a:schemeClr val="accent1"/>
              </a:buClr>
              <a:defRPr sz="1800" baseline="0">
                <a:latin typeface="Arial" charset="0"/>
              </a:defRPr>
            </a:lvl5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p>
        </p:txBody>
      </p:sp>
      <p:sp>
        <p:nvSpPr>
          <p:cNvPr id="9" name="Platshållare för datum 3"/>
          <p:cNvSpPr>
            <a:spLocks noGrp="1"/>
          </p:cNvSpPr>
          <p:nvPr>
            <p:ph type="dt" sz="half" idx="10"/>
          </p:nvPr>
        </p:nvSpPr>
        <p:spPr>
          <a:xfrm>
            <a:off x="1000125" y="6622201"/>
            <a:ext cx="628346" cy="193695"/>
          </a:xfrm>
          <a:prstGeom prst="rect">
            <a:avLst/>
          </a:prstGeom>
        </p:spPr>
        <p:txBody>
          <a:bodyPr lIns="0"/>
          <a:lstStyle>
            <a:lvl1pPr algn="l">
              <a:defRPr sz="850" baseline="0">
                <a:solidFill>
                  <a:schemeClr val="tx2"/>
                </a:solidFill>
                <a:latin typeface="BosisOresundLight" charset="0"/>
              </a:defRPr>
            </a:lvl1pPr>
          </a:lstStyle>
          <a:p>
            <a:fld id="{3EF13BEA-B530-8544-9D6E-7217FF1C8040}" type="datetime1">
              <a:rPr lang="sv-SE" smtClean="0"/>
              <a:t>2019-04-16</a:t>
            </a:fld>
            <a:endParaRPr lang="sv-SE" dirty="0"/>
          </a:p>
        </p:txBody>
      </p:sp>
      <p:sp>
        <p:nvSpPr>
          <p:cNvPr id="10" name="Platshållare för sidfot 4"/>
          <p:cNvSpPr>
            <a:spLocks noGrp="1"/>
          </p:cNvSpPr>
          <p:nvPr>
            <p:ph type="ftr" sz="quarter" idx="11"/>
          </p:nvPr>
        </p:nvSpPr>
        <p:spPr>
          <a:xfrm>
            <a:off x="1563737" y="6622201"/>
            <a:ext cx="1796758" cy="193695"/>
          </a:xfrm>
          <a:prstGeom prst="rect">
            <a:avLst/>
          </a:prstGeom>
        </p:spPr>
        <p:txBody>
          <a:bodyPr/>
          <a:lstStyle>
            <a:lvl1pPr algn="l">
              <a:defRPr sz="850" baseline="0">
                <a:solidFill>
                  <a:schemeClr val="tx2"/>
                </a:solidFill>
                <a:latin typeface="BosisOresundLight" charset="0"/>
              </a:defRPr>
            </a:lvl1pPr>
          </a:lstStyle>
          <a:p>
            <a:r>
              <a:rPr lang="sv-SE" smtClean="0"/>
              <a:t>Internt</a:t>
            </a:r>
            <a:endParaRPr lang="sv-SE" dirty="0"/>
          </a:p>
        </p:txBody>
      </p:sp>
      <p:sp>
        <p:nvSpPr>
          <p:cNvPr id="11" name="Platshållare för bildnummer 5"/>
          <p:cNvSpPr>
            <a:spLocks noGrp="1"/>
          </p:cNvSpPr>
          <p:nvPr>
            <p:ph type="sldNum" sz="quarter" idx="12"/>
          </p:nvPr>
        </p:nvSpPr>
        <p:spPr>
          <a:xfrm>
            <a:off x="11048471" y="6622201"/>
            <a:ext cx="719667" cy="193695"/>
          </a:xfrm>
          <a:prstGeom prst="rect">
            <a:avLst/>
          </a:prstGeom>
        </p:spPr>
        <p:txBody>
          <a:bodyPr lIns="0" rIns="0"/>
          <a:lstStyle>
            <a:lvl1pPr algn="r">
              <a:defRPr sz="850" baseline="0">
                <a:solidFill>
                  <a:schemeClr val="tx2"/>
                </a:solidFill>
                <a:latin typeface="BosisOresundLight" charset="0"/>
              </a:defRPr>
            </a:lvl1pPr>
          </a:lstStyle>
          <a:p>
            <a:fld id="{FD384BEA-5852-8445-9061-A0CA141FEF52}" type="slidenum">
              <a:rPr lang="sv-SE" smtClean="0"/>
              <a:pPr/>
              <a:t>‹#›</a:t>
            </a:fld>
            <a:endParaRPr lang="sv-SE" dirty="0"/>
          </a:p>
        </p:txBody>
      </p:sp>
      <p:pic>
        <p:nvPicPr>
          <p:cNvPr id="14"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59015" y="331072"/>
            <a:ext cx="317932" cy="282209"/>
          </a:xfrm>
          <a:prstGeom prst="rect">
            <a:avLst/>
          </a:prstGeom>
        </p:spPr>
      </p:pic>
      <p:pic>
        <p:nvPicPr>
          <p:cNvPr id="12" name="Bildobjekt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13060" y="6167759"/>
            <a:ext cx="2463887" cy="320322"/>
          </a:xfrm>
          <a:prstGeom prst="rect">
            <a:avLst/>
          </a:prstGeom>
        </p:spPr>
      </p:pic>
    </p:spTree>
    <p:extLst>
      <p:ext uri="{BB962C8B-B14F-4D97-AF65-F5344CB8AC3E}">
        <p14:creationId xmlns:p14="http://schemas.microsoft.com/office/powerpoint/2010/main" val="572544003"/>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ubrik (1 rad) + 2 innehållsdelar ">
    <p:spTree>
      <p:nvGrpSpPr>
        <p:cNvPr id="1" name=""/>
        <p:cNvGrpSpPr/>
        <p:nvPr/>
      </p:nvGrpSpPr>
      <p:grpSpPr>
        <a:xfrm>
          <a:off x="0" y="0"/>
          <a:ext cx="0" cy="0"/>
          <a:chOff x="0" y="0"/>
          <a:chExt cx="0" cy="0"/>
        </a:xfrm>
      </p:grpSpPr>
      <p:sp>
        <p:nvSpPr>
          <p:cNvPr id="16" name="Rubrik 1"/>
          <p:cNvSpPr>
            <a:spLocks noGrp="1"/>
          </p:cNvSpPr>
          <p:nvPr>
            <p:ph type="title"/>
          </p:nvPr>
        </p:nvSpPr>
        <p:spPr>
          <a:xfrm>
            <a:off x="899999" y="1080000"/>
            <a:ext cx="10189203" cy="900000"/>
          </a:xfrm>
          <a:prstGeom prst="rect">
            <a:avLst/>
          </a:prstGeom>
        </p:spPr>
        <p:txBody>
          <a:bodyPr anchor="t" anchorCtr="0"/>
          <a:lstStyle>
            <a:lvl1pPr>
              <a:lnSpc>
                <a:spcPts val="5400"/>
              </a:lnSpc>
              <a:defRPr b="1" i="0" baseline="0">
                <a:solidFill>
                  <a:srgbClr val="DC0C1D"/>
                </a:solidFill>
                <a:latin typeface="Lexia" charset="0"/>
              </a:defRPr>
            </a:lvl1pPr>
          </a:lstStyle>
          <a:p>
            <a:endParaRPr lang="sv-SE" dirty="0"/>
          </a:p>
        </p:txBody>
      </p:sp>
      <p:sp>
        <p:nvSpPr>
          <p:cNvPr id="18" name="Platshållare för innehåll 2"/>
          <p:cNvSpPr>
            <a:spLocks noGrp="1"/>
          </p:cNvSpPr>
          <p:nvPr>
            <p:ph idx="1"/>
          </p:nvPr>
        </p:nvSpPr>
        <p:spPr>
          <a:xfrm>
            <a:off x="900000" y="2160000"/>
            <a:ext cx="5021829" cy="3315924"/>
          </a:xfrm>
          <a:prstGeom prst="rect">
            <a:avLst/>
          </a:prstGeom>
        </p:spPr>
        <p:txBody>
          <a:bodyPr>
            <a:normAutofit/>
          </a:bodyPr>
          <a:lstStyle>
            <a:lvl1pPr>
              <a:lnSpc>
                <a:spcPts val="2800"/>
              </a:lnSpc>
              <a:spcBef>
                <a:spcPts val="1600"/>
              </a:spcBef>
              <a:buClr>
                <a:schemeClr val="accent1"/>
              </a:buClr>
              <a:defRPr sz="2400" baseline="0">
                <a:latin typeface="Arial" charset="0"/>
              </a:defRPr>
            </a:lvl1pPr>
            <a:lvl2pPr>
              <a:lnSpc>
                <a:spcPts val="2800"/>
              </a:lnSpc>
              <a:spcBef>
                <a:spcPts val="1600"/>
              </a:spcBef>
              <a:buClr>
                <a:schemeClr val="accent1"/>
              </a:buClr>
              <a:defRPr sz="2000" baseline="0">
                <a:latin typeface="Arial" charset="0"/>
              </a:defRPr>
            </a:lvl2pPr>
            <a:lvl3pPr>
              <a:lnSpc>
                <a:spcPts val="2800"/>
              </a:lnSpc>
              <a:spcBef>
                <a:spcPts val="1600"/>
              </a:spcBef>
              <a:buClr>
                <a:schemeClr val="accent1"/>
              </a:buClr>
              <a:defRPr sz="1800" baseline="0">
                <a:latin typeface="Arial" charset="0"/>
              </a:defRPr>
            </a:lvl3pPr>
            <a:lvl4pPr>
              <a:lnSpc>
                <a:spcPts val="2800"/>
              </a:lnSpc>
              <a:spcBef>
                <a:spcPts val="1600"/>
              </a:spcBef>
              <a:buClr>
                <a:schemeClr val="accent1"/>
              </a:buClr>
              <a:defRPr sz="1800" baseline="0">
                <a:latin typeface="Arial" charset="0"/>
              </a:defRPr>
            </a:lvl4pPr>
            <a:lvl5pPr>
              <a:lnSpc>
                <a:spcPts val="2800"/>
              </a:lnSpc>
              <a:spcBef>
                <a:spcPts val="1600"/>
              </a:spcBef>
              <a:buClr>
                <a:schemeClr val="accent1"/>
              </a:buClr>
              <a:defRPr sz="1800" baseline="0">
                <a:latin typeface="Arial" charset="0"/>
              </a:defRPr>
            </a:lvl5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10" name="Platshållare för datum 3"/>
          <p:cNvSpPr>
            <a:spLocks noGrp="1"/>
          </p:cNvSpPr>
          <p:nvPr>
            <p:ph type="dt" sz="half" idx="10"/>
          </p:nvPr>
        </p:nvSpPr>
        <p:spPr>
          <a:xfrm>
            <a:off x="1000125" y="6622201"/>
            <a:ext cx="1159934" cy="193695"/>
          </a:xfrm>
          <a:prstGeom prst="rect">
            <a:avLst/>
          </a:prstGeom>
        </p:spPr>
        <p:txBody>
          <a:bodyPr lIns="0"/>
          <a:lstStyle>
            <a:lvl1pPr algn="l">
              <a:defRPr sz="850" baseline="0">
                <a:solidFill>
                  <a:schemeClr val="tx2"/>
                </a:solidFill>
                <a:latin typeface="BosisOresundLight" charset="0"/>
              </a:defRPr>
            </a:lvl1pPr>
          </a:lstStyle>
          <a:p>
            <a:fld id="{98956AC9-8149-5747-9CB2-BF508F6801DC}" type="datetime1">
              <a:rPr lang="sv-SE" smtClean="0"/>
              <a:t>2019-04-16</a:t>
            </a:fld>
            <a:endParaRPr lang="sv-SE" dirty="0"/>
          </a:p>
        </p:txBody>
      </p:sp>
      <p:sp>
        <p:nvSpPr>
          <p:cNvPr id="11" name="Platshållare för sidfot 4"/>
          <p:cNvSpPr>
            <a:spLocks noGrp="1"/>
          </p:cNvSpPr>
          <p:nvPr>
            <p:ph type="ftr" sz="quarter" idx="11"/>
          </p:nvPr>
        </p:nvSpPr>
        <p:spPr>
          <a:xfrm>
            <a:off x="1563737" y="6622201"/>
            <a:ext cx="1796758" cy="193695"/>
          </a:xfrm>
          <a:prstGeom prst="rect">
            <a:avLst/>
          </a:prstGeom>
        </p:spPr>
        <p:txBody>
          <a:bodyPr/>
          <a:lstStyle>
            <a:lvl1pPr algn="l">
              <a:defRPr sz="850" baseline="0">
                <a:solidFill>
                  <a:schemeClr val="tx2"/>
                </a:solidFill>
                <a:latin typeface="BosisOresundLight" charset="0"/>
              </a:defRPr>
            </a:lvl1pPr>
          </a:lstStyle>
          <a:p>
            <a:r>
              <a:rPr lang="sv-SE" smtClean="0"/>
              <a:t>Internt</a:t>
            </a:r>
            <a:endParaRPr lang="sv-SE" dirty="0"/>
          </a:p>
        </p:txBody>
      </p:sp>
      <p:sp>
        <p:nvSpPr>
          <p:cNvPr id="12" name="Platshållare för bildnummer 5"/>
          <p:cNvSpPr>
            <a:spLocks noGrp="1"/>
          </p:cNvSpPr>
          <p:nvPr>
            <p:ph type="sldNum" sz="quarter" idx="12"/>
          </p:nvPr>
        </p:nvSpPr>
        <p:spPr>
          <a:xfrm>
            <a:off x="11048471" y="6622201"/>
            <a:ext cx="719667" cy="193695"/>
          </a:xfrm>
          <a:prstGeom prst="rect">
            <a:avLst/>
          </a:prstGeom>
        </p:spPr>
        <p:txBody>
          <a:bodyPr lIns="0" rIns="0"/>
          <a:lstStyle>
            <a:lvl1pPr algn="r">
              <a:defRPr sz="850" baseline="0">
                <a:solidFill>
                  <a:schemeClr val="tx2"/>
                </a:solidFill>
                <a:latin typeface="BosisOresundLight" charset="0"/>
              </a:defRPr>
            </a:lvl1pPr>
          </a:lstStyle>
          <a:p>
            <a:fld id="{FD384BEA-5852-8445-9061-A0CA141FEF52}" type="slidenum">
              <a:rPr lang="sv-SE" smtClean="0"/>
              <a:pPr/>
              <a:t>‹#›</a:t>
            </a:fld>
            <a:endParaRPr lang="sv-SE" dirty="0"/>
          </a:p>
        </p:txBody>
      </p:sp>
      <p:sp>
        <p:nvSpPr>
          <p:cNvPr id="13" name="Platshållare för innehåll 2"/>
          <p:cNvSpPr>
            <a:spLocks noGrp="1"/>
          </p:cNvSpPr>
          <p:nvPr>
            <p:ph idx="13"/>
          </p:nvPr>
        </p:nvSpPr>
        <p:spPr>
          <a:xfrm>
            <a:off x="6067373" y="2160000"/>
            <a:ext cx="5021829" cy="3315924"/>
          </a:xfrm>
          <a:prstGeom prst="rect">
            <a:avLst/>
          </a:prstGeom>
        </p:spPr>
        <p:txBody>
          <a:bodyPr>
            <a:normAutofit/>
          </a:bodyPr>
          <a:lstStyle>
            <a:lvl1pPr>
              <a:lnSpc>
                <a:spcPts val="2800"/>
              </a:lnSpc>
              <a:spcBef>
                <a:spcPts val="1600"/>
              </a:spcBef>
              <a:buClr>
                <a:schemeClr val="accent1"/>
              </a:buClr>
              <a:defRPr sz="2400" baseline="0">
                <a:latin typeface="Arial" charset="0"/>
              </a:defRPr>
            </a:lvl1pPr>
            <a:lvl2pPr>
              <a:lnSpc>
                <a:spcPts val="2800"/>
              </a:lnSpc>
              <a:spcBef>
                <a:spcPts val="1600"/>
              </a:spcBef>
              <a:buClr>
                <a:schemeClr val="accent1"/>
              </a:buClr>
              <a:defRPr sz="2000" baseline="0">
                <a:latin typeface="Arial" charset="0"/>
              </a:defRPr>
            </a:lvl2pPr>
            <a:lvl3pPr>
              <a:lnSpc>
                <a:spcPts val="2800"/>
              </a:lnSpc>
              <a:spcBef>
                <a:spcPts val="1600"/>
              </a:spcBef>
              <a:buClr>
                <a:schemeClr val="accent1"/>
              </a:buClr>
              <a:defRPr sz="1800" baseline="0">
                <a:latin typeface="Arial" charset="0"/>
              </a:defRPr>
            </a:lvl3pPr>
            <a:lvl4pPr>
              <a:lnSpc>
                <a:spcPts val="2800"/>
              </a:lnSpc>
              <a:spcBef>
                <a:spcPts val="1600"/>
              </a:spcBef>
              <a:buClr>
                <a:schemeClr val="accent1"/>
              </a:buClr>
              <a:defRPr sz="1800" baseline="0">
                <a:latin typeface="Arial" charset="0"/>
              </a:defRPr>
            </a:lvl4pPr>
            <a:lvl5pPr>
              <a:lnSpc>
                <a:spcPts val="2800"/>
              </a:lnSpc>
              <a:spcBef>
                <a:spcPts val="1600"/>
              </a:spcBef>
              <a:buClr>
                <a:schemeClr val="accent1"/>
              </a:buClr>
              <a:defRPr sz="1800" baseline="0">
                <a:latin typeface="Arial" charset="0"/>
              </a:defRPr>
            </a:lvl5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pic>
        <p:nvPicPr>
          <p:cNvPr id="17"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59015" y="331072"/>
            <a:ext cx="317932" cy="282209"/>
          </a:xfrm>
          <a:prstGeom prst="rect">
            <a:avLst/>
          </a:prstGeom>
        </p:spPr>
      </p:pic>
      <p:pic>
        <p:nvPicPr>
          <p:cNvPr id="14" name="Bildobjekt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13060" y="6167759"/>
            <a:ext cx="2463887" cy="320322"/>
          </a:xfrm>
          <a:prstGeom prst="rect">
            <a:avLst/>
          </a:prstGeom>
        </p:spPr>
      </p:pic>
    </p:spTree>
    <p:extLst>
      <p:ext uri="{BB962C8B-B14F-4D97-AF65-F5344CB8AC3E}">
        <p14:creationId xmlns:p14="http://schemas.microsoft.com/office/powerpoint/2010/main" val="1323559340"/>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ubrik (2 rader) + 2 innehållsdelar ">
    <p:spTree>
      <p:nvGrpSpPr>
        <p:cNvPr id="1" name=""/>
        <p:cNvGrpSpPr/>
        <p:nvPr/>
      </p:nvGrpSpPr>
      <p:grpSpPr>
        <a:xfrm>
          <a:off x="0" y="0"/>
          <a:ext cx="0" cy="0"/>
          <a:chOff x="0" y="0"/>
          <a:chExt cx="0" cy="0"/>
        </a:xfrm>
      </p:grpSpPr>
      <p:sp>
        <p:nvSpPr>
          <p:cNvPr id="16" name="Rubrik 1"/>
          <p:cNvSpPr>
            <a:spLocks noGrp="1"/>
          </p:cNvSpPr>
          <p:nvPr>
            <p:ph type="title"/>
          </p:nvPr>
        </p:nvSpPr>
        <p:spPr>
          <a:xfrm>
            <a:off x="899999" y="1080000"/>
            <a:ext cx="10189203" cy="1460501"/>
          </a:xfrm>
          <a:prstGeom prst="rect">
            <a:avLst/>
          </a:prstGeom>
        </p:spPr>
        <p:txBody>
          <a:bodyPr anchor="t" anchorCtr="0"/>
          <a:lstStyle>
            <a:lvl1pPr>
              <a:lnSpc>
                <a:spcPts val="5400"/>
              </a:lnSpc>
              <a:defRPr b="1" i="0" baseline="0">
                <a:solidFill>
                  <a:srgbClr val="DC0C1D"/>
                </a:solidFill>
                <a:latin typeface="Lexia" charset="0"/>
              </a:defRPr>
            </a:lvl1pPr>
          </a:lstStyle>
          <a:p>
            <a:endParaRPr lang="sv-SE" dirty="0"/>
          </a:p>
        </p:txBody>
      </p:sp>
      <p:sp>
        <p:nvSpPr>
          <p:cNvPr id="10" name="Platshållare för datum 3"/>
          <p:cNvSpPr>
            <a:spLocks noGrp="1"/>
          </p:cNvSpPr>
          <p:nvPr>
            <p:ph type="dt" sz="half" idx="10"/>
          </p:nvPr>
        </p:nvSpPr>
        <p:spPr>
          <a:xfrm>
            <a:off x="1000125" y="6622201"/>
            <a:ext cx="1159934" cy="193695"/>
          </a:xfrm>
          <a:prstGeom prst="rect">
            <a:avLst/>
          </a:prstGeom>
        </p:spPr>
        <p:txBody>
          <a:bodyPr lIns="0"/>
          <a:lstStyle>
            <a:lvl1pPr algn="l">
              <a:defRPr sz="850" baseline="0">
                <a:solidFill>
                  <a:schemeClr val="tx2"/>
                </a:solidFill>
                <a:latin typeface="BosisOresundLight" charset="0"/>
              </a:defRPr>
            </a:lvl1pPr>
          </a:lstStyle>
          <a:p>
            <a:fld id="{EA822B71-0683-5146-BE9C-8A8E28F90580}" type="datetime1">
              <a:rPr lang="sv-SE" smtClean="0"/>
              <a:t>2019-04-16</a:t>
            </a:fld>
            <a:endParaRPr lang="sv-SE" dirty="0"/>
          </a:p>
        </p:txBody>
      </p:sp>
      <p:sp>
        <p:nvSpPr>
          <p:cNvPr id="11" name="Platshållare för sidfot 4"/>
          <p:cNvSpPr>
            <a:spLocks noGrp="1"/>
          </p:cNvSpPr>
          <p:nvPr>
            <p:ph type="ftr" sz="quarter" idx="11"/>
          </p:nvPr>
        </p:nvSpPr>
        <p:spPr>
          <a:xfrm>
            <a:off x="1563737" y="6622201"/>
            <a:ext cx="1796758" cy="193695"/>
          </a:xfrm>
          <a:prstGeom prst="rect">
            <a:avLst/>
          </a:prstGeom>
        </p:spPr>
        <p:txBody>
          <a:bodyPr/>
          <a:lstStyle>
            <a:lvl1pPr algn="l">
              <a:defRPr sz="850" baseline="0">
                <a:solidFill>
                  <a:schemeClr val="tx2"/>
                </a:solidFill>
                <a:latin typeface="BosisOresundLight" charset="0"/>
              </a:defRPr>
            </a:lvl1pPr>
          </a:lstStyle>
          <a:p>
            <a:r>
              <a:rPr lang="sv-SE" smtClean="0"/>
              <a:t>Internt</a:t>
            </a:r>
            <a:endParaRPr lang="sv-SE" dirty="0"/>
          </a:p>
        </p:txBody>
      </p:sp>
      <p:sp>
        <p:nvSpPr>
          <p:cNvPr id="12" name="Platshållare för bildnummer 5"/>
          <p:cNvSpPr>
            <a:spLocks noGrp="1"/>
          </p:cNvSpPr>
          <p:nvPr>
            <p:ph type="sldNum" sz="quarter" idx="12"/>
          </p:nvPr>
        </p:nvSpPr>
        <p:spPr>
          <a:xfrm>
            <a:off x="11048471" y="6622201"/>
            <a:ext cx="719667" cy="193695"/>
          </a:xfrm>
          <a:prstGeom prst="rect">
            <a:avLst/>
          </a:prstGeom>
        </p:spPr>
        <p:txBody>
          <a:bodyPr lIns="0" rIns="0"/>
          <a:lstStyle>
            <a:lvl1pPr algn="r">
              <a:defRPr sz="850" baseline="0">
                <a:solidFill>
                  <a:schemeClr val="tx2"/>
                </a:solidFill>
                <a:latin typeface="BosisOresundLight" charset="0"/>
              </a:defRPr>
            </a:lvl1pPr>
          </a:lstStyle>
          <a:p>
            <a:fld id="{FD384BEA-5852-8445-9061-A0CA141FEF52}" type="slidenum">
              <a:rPr lang="sv-SE" smtClean="0"/>
              <a:pPr/>
              <a:t>‹#›</a:t>
            </a:fld>
            <a:endParaRPr lang="sv-SE" dirty="0"/>
          </a:p>
        </p:txBody>
      </p:sp>
      <p:sp>
        <p:nvSpPr>
          <p:cNvPr id="15" name="Platshållare för innehåll 2"/>
          <p:cNvSpPr>
            <a:spLocks noGrp="1"/>
          </p:cNvSpPr>
          <p:nvPr>
            <p:ph idx="1"/>
          </p:nvPr>
        </p:nvSpPr>
        <p:spPr>
          <a:xfrm>
            <a:off x="900000" y="2700000"/>
            <a:ext cx="5021829" cy="2913063"/>
          </a:xfrm>
          <a:prstGeom prst="rect">
            <a:avLst/>
          </a:prstGeom>
        </p:spPr>
        <p:txBody>
          <a:bodyPr>
            <a:normAutofit/>
          </a:bodyPr>
          <a:lstStyle>
            <a:lvl1pPr>
              <a:lnSpc>
                <a:spcPts val="2800"/>
              </a:lnSpc>
              <a:spcBef>
                <a:spcPts val="1600"/>
              </a:spcBef>
              <a:buClr>
                <a:schemeClr val="accent1"/>
              </a:buClr>
              <a:defRPr sz="2400" baseline="0">
                <a:latin typeface="Arial" charset="0"/>
              </a:defRPr>
            </a:lvl1pPr>
            <a:lvl2pPr>
              <a:lnSpc>
                <a:spcPts val="2800"/>
              </a:lnSpc>
              <a:spcBef>
                <a:spcPts val="1600"/>
              </a:spcBef>
              <a:buClr>
                <a:schemeClr val="accent1"/>
              </a:buClr>
              <a:defRPr sz="2000" baseline="0">
                <a:latin typeface="Arial" charset="0"/>
              </a:defRPr>
            </a:lvl2pPr>
            <a:lvl3pPr>
              <a:lnSpc>
                <a:spcPts val="2800"/>
              </a:lnSpc>
              <a:spcBef>
                <a:spcPts val="1600"/>
              </a:spcBef>
              <a:buClr>
                <a:schemeClr val="accent1"/>
              </a:buClr>
              <a:defRPr sz="1800" baseline="0">
                <a:latin typeface="Arial" charset="0"/>
              </a:defRPr>
            </a:lvl3pPr>
            <a:lvl4pPr>
              <a:lnSpc>
                <a:spcPts val="2800"/>
              </a:lnSpc>
              <a:spcBef>
                <a:spcPts val="1600"/>
              </a:spcBef>
              <a:buClr>
                <a:schemeClr val="accent1"/>
              </a:buClr>
              <a:defRPr sz="1800" baseline="0">
                <a:latin typeface="Arial" charset="0"/>
              </a:defRPr>
            </a:lvl4pPr>
            <a:lvl5pPr>
              <a:lnSpc>
                <a:spcPts val="2800"/>
              </a:lnSpc>
              <a:spcBef>
                <a:spcPts val="1600"/>
              </a:spcBef>
              <a:buClr>
                <a:schemeClr val="accent1"/>
              </a:buClr>
              <a:defRPr sz="1800" baseline="0">
                <a:latin typeface="Arial" charset="0"/>
              </a:defRPr>
            </a:lvl5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17" name="Platshållare för innehåll 2"/>
          <p:cNvSpPr>
            <a:spLocks noGrp="1"/>
          </p:cNvSpPr>
          <p:nvPr>
            <p:ph idx="13"/>
          </p:nvPr>
        </p:nvSpPr>
        <p:spPr>
          <a:xfrm>
            <a:off x="6067373" y="2700000"/>
            <a:ext cx="5021829" cy="2913063"/>
          </a:xfrm>
          <a:prstGeom prst="rect">
            <a:avLst/>
          </a:prstGeom>
        </p:spPr>
        <p:txBody>
          <a:bodyPr>
            <a:normAutofit/>
          </a:bodyPr>
          <a:lstStyle>
            <a:lvl1pPr>
              <a:lnSpc>
                <a:spcPts val="2800"/>
              </a:lnSpc>
              <a:spcBef>
                <a:spcPts val="1600"/>
              </a:spcBef>
              <a:buClr>
                <a:schemeClr val="accent1"/>
              </a:buClr>
              <a:defRPr sz="2400" baseline="0">
                <a:latin typeface="Arial" charset="0"/>
              </a:defRPr>
            </a:lvl1pPr>
            <a:lvl2pPr>
              <a:lnSpc>
                <a:spcPts val="2800"/>
              </a:lnSpc>
              <a:spcBef>
                <a:spcPts val="1600"/>
              </a:spcBef>
              <a:buClr>
                <a:schemeClr val="accent1"/>
              </a:buClr>
              <a:defRPr sz="2000" baseline="0">
                <a:latin typeface="Arial" charset="0"/>
              </a:defRPr>
            </a:lvl2pPr>
            <a:lvl3pPr>
              <a:lnSpc>
                <a:spcPts val="2800"/>
              </a:lnSpc>
              <a:spcBef>
                <a:spcPts val="1600"/>
              </a:spcBef>
              <a:buClr>
                <a:schemeClr val="accent1"/>
              </a:buClr>
              <a:defRPr sz="1800" baseline="0">
                <a:latin typeface="Arial" charset="0"/>
              </a:defRPr>
            </a:lvl3pPr>
            <a:lvl4pPr>
              <a:lnSpc>
                <a:spcPts val="2800"/>
              </a:lnSpc>
              <a:spcBef>
                <a:spcPts val="1600"/>
              </a:spcBef>
              <a:buClr>
                <a:schemeClr val="accent1"/>
              </a:buClr>
              <a:defRPr sz="1800" baseline="0">
                <a:latin typeface="Arial" charset="0"/>
              </a:defRPr>
            </a:lvl4pPr>
            <a:lvl5pPr>
              <a:lnSpc>
                <a:spcPts val="2800"/>
              </a:lnSpc>
              <a:spcBef>
                <a:spcPts val="1600"/>
              </a:spcBef>
              <a:buClr>
                <a:schemeClr val="accent1"/>
              </a:buClr>
              <a:defRPr sz="1800" baseline="0">
                <a:latin typeface="Arial" charset="0"/>
              </a:defRPr>
            </a:lvl5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pic>
        <p:nvPicPr>
          <p:cNvPr id="18"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59015" y="331072"/>
            <a:ext cx="317932" cy="282209"/>
          </a:xfrm>
          <a:prstGeom prst="rect">
            <a:avLst/>
          </a:prstGeom>
        </p:spPr>
      </p:pic>
      <p:pic>
        <p:nvPicPr>
          <p:cNvPr id="13" name="Bildobjekt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13060" y="6167759"/>
            <a:ext cx="2463887" cy="320322"/>
          </a:xfrm>
          <a:prstGeom prst="rect">
            <a:avLst/>
          </a:prstGeom>
        </p:spPr>
      </p:pic>
    </p:spTree>
    <p:extLst>
      <p:ext uri="{BB962C8B-B14F-4D97-AF65-F5344CB8AC3E}">
        <p14:creationId xmlns:p14="http://schemas.microsoft.com/office/powerpoint/2010/main" val="132597290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Rubrikbild 1">
    <p:spTree>
      <p:nvGrpSpPr>
        <p:cNvPr id="1" name=""/>
        <p:cNvGrpSpPr/>
        <p:nvPr/>
      </p:nvGrpSpPr>
      <p:grpSpPr>
        <a:xfrm>
          <a:off x="0" y="0"/>
          <a:ext cx="0" cy="0"/>
          <a:chOff x="0" y="0"/>
          <a:chExt cx="0" cy="0"/>
        </a:xfrm>
      </p:grpSpPr>
      <p:pic>
        <p:nvPicPr>
          <p:cNvPr id="4" name="Bildobjekt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ubrik 1"/>
          <p:cNvSpPr txBox="1">
            <a:spLocks/>
          </p:cNvSpPr>
          <p:nvPr userDrawn="1"/>
        </p:nvSpPr>
        <p:spPr>
          <a:xfrm>
            <a:off x="900000" y="3375326"/>
            <a:ext cx="6864379" cy="1570623"/>
          </a:xfrm>
          <a:prstGeom prst="rect">
            <a:avLst/>
          </a:prstGeom>
        </p:spPr>
        <p:txBody>
          <a:bodyPr anchor="b"/>
          <a:lstStyle>
            <a:lvl1pPr algn="l" defTabSz="914400" rtl="0" eaLnBrk="1" latinLnBrk="0" hangingPunct="1">
              <a:lnSpc>
                <a:spcPts val="5800"/>
              </a:lnSpc>
              <a:spcBef>
                <a:spcPct val="0"/>
              </a:spcBef>
              <a:buNone/>
              <a:defRPr sz="5400" b="1" i="0" kern="1200" baseline="0">
                <a:solidFill>
                  <a:schemeClr val="bg1"/>
                </a:solidFill>
                <a:latin typeface="Lexia" charset="0"/>
                <a:ea typeface="+mj-ea"/>
                <a:cs typeface="Lexia"/>
              </a:defRPr>
            </a:lvl1pPr>
          </a:lstStyle>
          <a:p>
            <a:endParaRPr lang="sv-SE" baseline="0" dirty="0">
              <a:solidFill>
                <a:srgbClr val="3B302D"/>
              </a:solidFill>
            </a:endParaRPr>
          </a:p>
        </p:txBody>
      </p:sp>
      <p:sp>
        <p:nvSpPr>
          <p:cNvPr id="9" name="Rubrik 1"/>
          <p:cNvSpPr>
            <a:spLocks noGrp="1"/>
          </p:cNvSpPr>
          <p:nvPr>
            <p:ph type="ctrTitle" hasCustomPrompt="1"/>
          </p:nvPr>
        </p:nvSpPr>
        <p:spPr>
          <a:xfrm>
            <a:off x="900000" y="3402314"/>
            <a:ext cx="6864379" cy="1570623"/>
          </a:xfrm>
          <a:prstGeom prst="rect">
            <a:avLst/>
          </a:prstGeom>
        </p:spPr>
        <p:txBody>
          <a:bodyPr anchor="b"/>
          <a:lstStyle>
            <a:lvl1pPr algn="l">
              <a:lnSpc>
                <a:spcPts val="5800"/>
              </a:lnSpc>
              <a:defRPr sz="5400" b="1" i="0" baseline="0">
                <a:solidFill>
                  <a:schemeClr val="bg1"/>
                </a:solidFill>
                <a:latin typeface="Lexia XBold" panose="02060804030504030204" pitchFamily="18" charset="0"/>
              </a:defRPr>
            </a:lvl1pPr>
          </a:lstStyle>
          <a:p>
            <a:r>
              <a:rPr lang="sv-SE" dirty="0" smtClean="0"/>
              <a:t>Lägg till rubrik</a:t>
            </a:r>
            <a:endParaRPr lang="sv-SE" dirty="0"/>
          </a:p>
        </p:txBody>
      </p:sp>
      <p:sp>
        <p:nvSpPr>
          <p:cNvPr id="12" name="Underrubrik 2"/>
          <p:cNvSpPr>
            <a:spLocks noGrp="1"/>
          </p:cNvSpPr>
          <p:nvPr>
            <p:ph type="subTitle" idx="1" hasCustomPrompt="1"/>
          </p:nvPr>
        </p:nvSpPr>
        <p:spPr>
          <a:xfrm>
            <a:off x="900000" y="4972937"/>
            <a:ext cx="6864379" cy="985768"/>
          </a:xfrm>
          <a:prstGeom prst="rect">
            <a:avLst/>
          </a:prstGeom>
        </p:spPr>
        <p:txBody>
          <a:bodyPr/>
          <a:lstStyle>
            <a:lvl1pPr marL="0" indent="0" algn="l">
              <a:buNone/>
              <a:defRPr sz="2400" baseline="0">
                <a:solidFill>
                  <a:schemeClr val="bg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smtClean="0"/>
              <a:t>Datum</a:t>
            </a:r>
          </a:p>
        </p:txBody>
      </p:sp>
    </p:spTree>
    <p:extLst>
      <p:ext uri="{BB962C8B-B14F-4D97-AF65-F5344CB8AC3E}">
        <p14:creationId xmlns:p14="http://schemas.microsoft.com/office/powerpoint/2010/main" val="2094219979"/>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15" name="Platshållare för innehåll 2"/>
          <p:cNvSpPr>
            <a:spLocks noGrp="1"/>
          </p:cNvSpPr>
          <p:nvPr>
            <p:ph idx="1" hasCustomPrompt="1"/>
          </p:nvPr>
        </p:nvSpPr>
        <p:spPr>
          <a:xfrm>
            <a:off x="6480000" y="2700001"/>
            <a:ext cx="3417979" cy="3116600"/>
          </a:xfrm>
          <a:prstGeom prst="rect">
            <a:avLst/>
          </a:prstGeom>
        </p:spPr>
        <p:txBody>
          <a:bodyPr wrap="square">
            <a:noAutofit/>
          </a:bodyPr>
          <a:lstStyle>
            <a:lvl1pPr marL="0" indent="0">
              <a:lnSpc>
                <a:spcPts val="2800"/>
              </a:lnSpc>
              <a:spcBef>
                <a:spcPts val="1600"/>
              </a:spcBef>
              <a:buClr>
                <a:schemeClr val="accent1"/>
              </a:buClr>
              <a:buFontTx/>
              <a:buNone/>
              <a:defRPr sz="2400" baseline="0">
                <a:latin typeface="Arial" charset="0"/>
              </a:defRPr>
            </a:lvl1pPr>
            <a:lvl2pPr>
              <a:lnSpc>
                <a:spcPts val="2800"/>
              </a:lnSpc>
              <a:spcBef>
                <a:spcPts val="1600"/>
              </a:spcBef>
              <a:buClr>
                <a:schemeClr val="accent1"/>
              </a:buClr>
              <a:defRPr sz="2000" baseline="0">
                <a:latin typeface="BosisOresundLight" charset="0"/>
              </a:defRPr>
            </a:lvl2pPr>
            <a:lvl3pPr>
              <a:lnSpc>
                <a:spcPts val="2800"/>
              </a:lnSpc>
              <a:spcBef>
                <a:spcPts val="1600"/>
              </a:spcBef>
              <a:buClr>
                <a:schemeClr val="accent1"/>
              </a:buClr>
              <a:defRPr sz="2000" baseline="0">
                <a:latin typeface="BosisOresundLight" charset="0"/>
              </a:defRPr>
            </a:lvl3pPr>
            <a:lvl4pPr>
              <a:lnSpc>
                <a:spcPts val="2800"/>
              </a:lnSpc>
              <a:spcBef>
                <a:spcPts val="1600"/>
              </a:spcBef>
              <a:buClr>
                <a:schemeClr val="accent1"/>
              </a:buClr>
              <a:defRPr sz="1800" baseline="0">
                <a:latin typeface="BosisOresundLight" charset="0"/>
              </a:defRPr>
            </a:lvl4pPr>
            <a:lvl5pPr>
              <a:lnSpc>
                <a:spcPts val="2800"/>
              </a:lnSpc>
              <a:spcBef>
                <a:spcPts val="1600"/>
              </a:spcBef>
              <a:buClr>
                <a:schemeClr val="accent1"/>
              </a:buClr>
              <a:defRPr sz="1800" baseline="0">
                <a:latin typeface="BosisOresundLight" charset="0"/>
              </a:defRPr>
            </a:lvl5pPr>
          </a:lstStyle>
          <a:p>
            <a:pPr lvl="0"/>
            <a:r>
              <a:rPr lang="sv-SE" dirty="0" smtClean="0"/>
              <a:t>Skriv text här</a:t>
            </a:r>
            <a:endParaRPr lang="sv-SE" dirty="0"/>
          </a:p>
        </p:txBody>
      </p:sp>
      <p:sp>
        <p:nvSpPr>
          <p:cNvPr id="17" name="Platshållare för datum 3"/>
          <p:cNvSpPr>
            <a:spLocks noGrp="1"/>
          </p:cNvSpPr>
          <p:nvPr>
            <p:ph type="dt" sz="half" idx="10"/>
          </p:nvPr>
        </p:nvSpPr>
        <p:spPr>
          <a:xfrm>
            <a:off x="1000125" y="6622201"/>
            <a:ext cx="1159934" cy="193695"/>
          </a:xfrm>
          <a:prstGeom prst="rect">
            <a:avLst/>
          </a:prstGeom>
        </p:spPr>
        <p:txBody>
          <a:bodyPr lIns="0"/>
          <a:lstStyle>
            <a:lvl1pPr algn="l">
              <a:defRPr sz="850" baseline="0">
                <a:solidFill>
                  <a:schemeClr val="tx2"/>
                </a:solidFill>
                <a:latin typeface="BosisOresundLight" charset="0"/>
              </a:defRPr>
            </a:lvl1pPr>
          </a:lstStyle>
          <a:p>
            <a:fld id="{69986949-9370-7746-9369-7BEF2C155307}" type="datetime1">
              <a:rPr lang="sv-SE" smtClean="0"/>
              <a:t>2019-04-16</a:t>
            </a:fld>
            <a:endParaRPr lang="sv-SE" dirty="0"/>
          </a:p>
        </p:txBody>
      </p:sp>
      <p:sp>
        <p:nvSpPr>
          <p:cNvPr id="18" name="Platshållare för sidfot 4"/>
          <p:cNvSpPr>
            <a:spLocks noGrp="1"/>
          </p:cNvSpPr>
          <p:nvPr>
            <p:ph type="ftr" sz="quarter" idx="11"/>
          </p:nvPr>
        </p:nvSpPr>
        <p:spPr>
          <a:xfrm>
            <a:off x="1563737" y="6622201"/>
            <a:ext cx="1796758" cy="193695"/>
          </a:xfrm>
          <a:prstGeom prst="rect">
            <a:avLst/>
          </a:prstGeom>
        </p:spPr>
        <p:txBody>
          <a:bodyPr/>
          <a:lstStyle>
            <a:lvl1pPr algn="l">
              <a:defRPr sz="850" baseline="0">
                <a:solidFill>
                  <a:schemeClr val="tx2"/>
                </a:solidFill>
                <a:latin typeface="BosisOresundLight" charset="0"/>
              </a:defRPr>
            </a:lvl1pPr>
          </a:lstStyle>
          <a:p>
            <a:r>
              <a:rPr lang="sv-SE" smtClean="0"/>
              <a:t>Internt</a:t>
            </a:r>
            <a:endParaRPr lang="sv-SE" dirty="0"/>
          </a:p>
        </p:txBody>
      </p:sp>
      <p:sp>
        <p:nvSpPr>
          <p:cNvPr id="19" name="Platshållare för bildnummer 5"/>
          <p:cNvSpPr>
            <a:spLocks noGrp="1"/>
          </p:cNvSpPr>
          <p:nvPr>
            <p:ph type="sldNum" sz="quarter" idx="12"/>
          </p:nvPr>
        </p:nvSpPr>
        <p:spPr>
          <a:xfrm>
            <a:off x="11048471" y="6622201"/>
            <a:ext cx="719667" cy="193695"/>
          </a:xfrm>
          <a:prstGeom prst="rect">
            <a:avLst/>
          </a:prstGeom>
        </p:spPr>
        <p:txBody>
          <a:bodyPr lIns="0" rIns="0"/>
          <a:lstStyle>
            <a:lvl1pPr algn="r">
              <a:defRPr sz="850" baseline="0">
                <a:solidFill>
                  <a:schemeClr val="tx2"/>
                </a:solidFill>
                <a:latin typeface="BosisOresundLight" charset="0"/>
              </a:defRPr>
            </a:lvl1pPr>
          </a:lstStyle>
          <a:p>
            <a:fld id="{FD384BEA-5852-8445-9061-A0CA141FEF52}" type="slidenum">
              <a:rPr lang="sv-SE" smtClean="0"/>
              <a:pPr/>
              <a:t>‹#›</a:t>
            </a:fld>
            <a:endParaRPr lang="sv-SE" dirty="0"/>
          </a:p>
        </p:txBody>
      </p:sp>
      <p:sp>
        <p:nvSpPr>
          <p:cNvPr id="2" name="TextBox 1"/>
          <p:cNvSpPr txBox="1"/>
          <p:nvPr userDrawn="1"/>
        </p:nvSpPr>
        <p:spPr>
          <a:xfrm>
            <a:off x="2839452" y="3588732"/>
            <a:ext cx="1633973" cy="369332"/>
          </a:xfrm>
          <a:prstGeom prst="rect">
            <a:avLst/>
          </a:prstGeom>
          <a:noFill/>
        </p:spPr>
        <p:txBody>
          <a:bodyPr wrap="none" rtlCol="0">
            <a:spAutoFit/>
          </a:bodyPr>
          <a:lstStyle/>
          <a:p>
            <a:r>
              <a:rPr lang="en-US" dirty="0" err="1" smtClean="0">
                <a:solidFill>
                  <a:schemeClr val="bg2"/>
                </a:solidFill>
              </a:rPr>
              <a:t>Placera</a:t>
            </a:r>
            <a:r>
              <a:rPr lang="en-US" baseline="0" dirty="0" smtClean="0">
                <a:solidFill>
                  <a:schemeClr val="bg2"/>
                </a:solidFill>
              </a:rPr>
              <a:t> </a:t>
            </a:r>
            <a:r>
              <a:rPr lang="en-US" baseline="0" dirty="0" err="1" smtClean="0">
                <a:solidFill>
                  <a:schemeClr val="bg2"/>
                </a:solidFill>
              </a:rPr>
              <a:t>bild</a:t>
            </a:r>
            <a:r>
              <a:rPr lang="en-US" baseline="0" dirty="0" smtClean="0">
                <a:solidFill>
                  <a:schemeClr val="bg2"/>
                </a:solidFill>
              </a:rPr>
              <a:t> </a:t>
            </a:r>
            <a:r>
              <a:rPr lang="en-US" baseline="0" dirty="0" err="1" smtClean="0">
                <a:solidFill>
                  <a:schemeClr val="bg2"/>
                </a:solidFill>
              </a:rPr>
              <a:t>här</a:t>
            </a:r>
            <a:endParaRPr lang="en-US" dirty="0">
              <a:solidFill>
                <a:schemeClr val="bg2"/>
              </a:solidFill>
            </a:endParaRPr>
          </a:p>
        </p:txBody>
      </p:sp>
      <p:sp>
        <p:nvSpPr>
          <p:cNvPr id="10" name="Rubrik 1"/>
          <p:cNvSpPr>
            <a:spLocks noGrp="1"/>
          </p:cNvSpPr>
          <p:nvPr>
            <p:ph type="title"/>
          </p:nvPr>
        </p:nvSpPr>
        <p:spPr>
          <a:xfrm>
            <a:off x="899999" y="1080000"/>
            <a:ext cx="10189203" cy="900000"/>
          </a:xfrm>
          <a:prstGeom prst="rect">
            <a:avLst/>
          </a:prstGeom>
        </p:spPr>
        <p:txBody>
          <a:bodyPr anchor="t" anchorCtr="0"/>
          <a:lstStyle>
            <a:lvl1pPr>
              <a:lnSpc>
                <a:spcPts val="5400"/>
              </a:lnSpc>
              <a:defRPr b="1" i="0" baseline="0">
                <a:solidFill>
                  <a:srgbClr val="DC0C1D"/>
                </a:solidFill>
                <a:latin typeface="Lexia" charset="0"/>
              </a:defRPr>
            </a:lvl1pPr>
          </a:lstStyle>
          <a:p>
            <a:endParaRPr lang="sv-SE" dirty="0"/>
          </a:p>
        </p:txBody>
      </p:sp>
      <p:pic>
        <p:nvPicPr>
          <p:cNvPr id="13"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59015" y="331072"/>
            <a:ext cx="317932" cy="282209"/>
          </a:xfrm>
          <a:prstGeom prst="rect">
            <a:avLst/>
          </a:prstGeom>
        </p:spPr>
      </p:pic>
      <p:pic>
        <p:nvPicPr>
          <p:cNvPr id="11" name="Bildobjekt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13060" y="6167759"/>
            <a:ext cx="2463887" cy="320322"/>
          </a:xfrm>
          <a:prstGeom prst="rect">
            <a:avLst/>
          </a:prstGeom>
        </p:spPr>
      </p:pic>
    </p:spTree>
    <p:extLst>
      <p:ext uri="{BB962C8B-B14F-4D97-AF65-F5344CB8AC3E}">
        <p14:creationId xmlns:p14="http://schemas.microsoft.com/office/powerpoint/2010/main" val="40243533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298" userDrawn="1">
          <p15:clr>
            <a:srgbClr val="FBAE40"/>
          </p15:clr>
        </p15:guide>
        <p15:guide id="2" pos="3908" userDrawn="1">
          <p15:clr>
            <a:srgbClr val="FBAE40"/>
          </p15:clr>
        </p15:guide>
        <p15:guide id="3" pos="665" userDrawn="1">
          <p15:clr>
            <a:srgbClr val="FBAE40"/>
          </p15:clr>
        </p15:guide>
        <p15:guide id="4" orient="horz" pos="3657"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9" name="Platshållare för datum 3"/>
          <p:cNvSpPr>
            <a:spLocks noGrp="1"/>
          </p:cNvSpPr>
          <p:nvPr>
            <p:ph type="dt" sz="half" idx="10"/>
          </p:nvPr>
        </p:nvSpPr>
        <p:spPr>
          <a:xfrm>
            <a:off x="1000125" y="6622201"/>
            <a:ext cx="1159934" cy="193695"/>
          </a:xfrm>
          <a:prstGeom prst="rect">
            <a:avLst/>
          </a:prstGeom>
        </p:spPr>
        <p:txBody>
          <a:bodyPr lIns="0"/>
          <a:lstStyle>
            <a:lvl1pPr algn="l">
              <a:defRPr sz="850" baseline="0">
                <a:solidFill>
                  <a:schemeClr val="tx2"/>
                </a:solidFill>
                <a:latin typeface="BosisOresundLight" charset="0"/>
              </a:defRPr>
            </a:lvl1pPr>
          </a:lstStyle>
          <a:p>
            <a:fld id="{EF443262-41F2-F14A-B0AC-6209FAFC8A7C}" type="datetime1">
              <a:rPr lang="sv-SE" smtClean="0"/>
              <a:t>2019-04-16</a:t>
            </a:fld>
            <a:endParaRPr lang="sv-SE" dirty="0"/>
          </a:p>
        </p:txBody>
      </p:sp>
      <p:sp>
        <p:nvSpPr>
          <p:cNvPr id="10" name="Platshållare för sidfot 4"/>
          <p:cNvSpPr>
            <a:spLocks noGrp="1"/>
          </p:cNvSpPr>
          <p:nvPr>
            <p:ph type="ftr" sz="quarter" idx="11"/>
          </p:nvPr>
        </p:nvSpPr>
        <p:spPr>
          <a:xfrm>
            <a:off x="1563737" y="6622201"/>
            <a:ext cx="1796758" cy="193695"/>
          </a:xfrm>
          <a:prstGeom prst="rect">
            <a:avLst/>
          </a:prstGeom>
        </p:spPr>
        <p:txBody>
          <a:bodyPr/>
          <a:lstStyle>
            <a:lvl1pPr algn="l">
              <a:defRPr sz="850" baseline="0">
                <a:solidFill>
                  <a:schemeClr val="tx2"/>
                </a:solidFill>
                <a:latin typeface="BosisOresundLight" charset="0"/>
              </a:defRPr>
            </a:lvl1pPr>
          </a:lstStyle>
          <a:p>
            <a:r>
              <a:rPr lang="sv-SE" smtClean="0"/>
              <a:t>Internt</a:t>
            </a:r>
            <a:endParaRPr lang="sv-SE" dirty="0"/>
          </a:p>
        </p:txBody>
      </p:sp>
      <p:sp>
        <p:nvSpPr>
          <p:cNvPr id="11" name="Platshållare för bildnummer 5"/>
          <p:cNvSpPr>
            <a:spLocks noGrp="1"/>
          </p:cNvSpPr>
          <p:nvPr>
            <p:ph type="sldNum" sz="quarter" idx="12"/>
          </p:nvPr>
        </p:nvSpPr>
        <p:spPr>
          <a:xfrm>
            <a:off x="11048471" y="6622201"/>
            <a:ext cx="719667" cy="193695"/>
          </a:xfrm>
          <a:prstGeom prst="rect">
            <a:avLst/>
          </a:prstGeom>
        </p:spPr>
        <p:txBody>
          <a:bodyPr lIns="0" rIns="0"/>
          <a:lstStyle>
            <a:lvl1pPr algn="r">
              <a:defRPr sz="850" baseline="0">
                <a:solidFill>
                  <a:schemeClr val="tx2"/>
                </a:solidFill>
                <a:latin typeface="BosisOresundLight" charset="0"/>
              </a:defRPr>
            </a:lvl1pPr>
          </a:lstStyle>
          <a:p>
            <a:fld id="{FD384BEA-5852-8445-9061-A0CA141FEF52}" type="slidenum">
              <a:rPr lang="sv-SE" smtClean="0"/>
              <a:pPr/>
              <a:t>‹#›</a:t>
            </a:fld>
            <a:endParaRPr lang="sv-SE" dirty="0"/>
          </a:p>
        </p:txBody>
      </p:sp>
      <p:sp>
        <p:nvSpPr>
          <p:cNvPr id="8" name="Rubrik 1"/>
          <p:cNvSpPr>
            <a:spLocks noGrp="1"/>
          </p:cNvSpPr>
          <p:nvPr>
            <p:ph type="title"/>
          </p:nvPr>
        </p:nvSpPr>
        <p:spPr>
          <a:xfrm>
            <a:off x="899999" y="1080000"/>
            <a:ext cx="10189203" cy="900000"/>
          </a:xfrm>
          <a:prstGeom prst="rect">
            <a:avLst/>
          </a:prstGeom>
        </p:spPr>
        <p:txBody>
          <a:bodyPr anchor="t" anchorCtr="0"/>
          <a:lstStyle>
            <a:lvl1pPr>
              <a:lnSpc>
                <a:spcPts val="5400"/>
              </a:lnSpc>
              <a:defRPr b="1" i="0" baseline="0">
                <a:solidFill>
                  <a:srgbClr val="DC0C1D"/>
                </a:solidFill>
                <a:latin typeface="Lexia" charset="0"/>
              </a:defRPr>
            </a:lvl1pPr>
          </a:lstStyle>
          <a:p>
            <a:endParaRPr lang="sv-SE" dirty="0"/>
          </a:p>
        </p:txBody>
      </p:sp>
      <p:pic>
        <p:nvPicPr>
          <p:cNvPr id="14"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59015" y="331072"/>
            <a:ext cx="317932" cy="282209"/>
          </a:xfrm>
          <a:prstGeom prst="rect">
            <a:avLst/>
          </a:prstGeom>
        </p:spPr>
      </p:pic>
      <p:pic>
        <p:nvPicPr>
          <p:cNvPr id="12" name="Bildobjekt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13060" y="6167759"/>
            <a:ext cx="2463887" cy="320322"/>
          </a:xfrm>
          <a:prstGeom prst="rect">
            <a:avLst/>
          </a:prstGeom>
        </p:spPr>
      </p:pic>
    </p:spTree>
    <p:extLst>
      <p:ext uri="{BB962C8B-B14F-4D97-AF65-F5344CB8AC3E}">
        <p14:creationId xmlns:p14="http://schemas.microsoft.com/office/powerpoint/2010/main" val="128481664"/>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Rubrikbild 1">
    <p:spTree>
      <p:nvGrpSpPr>
        <p:cNvPr id="1" name=""/>
        <p:cNvGrpSpPr/>
        <p:nvPr/>
      </p:nvGrpSpPr>
      <p:grpSpPr>
        <a:xfrm>
          <a:off x="0" y="0"/>
          <a:ext cx="0" cy="0"/>
          <a:chOff x="0" y="0"/>
          <a:chExt cx="0" cy="0"/>
        </a:xfrm>
      </p:grpSpPr>
      <p:pic>
        <p:nvPicPr>
          <p:cNvPr id="2" name="Bildobjekt 1" descr="PP_bild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718300"/>
          </a:xfrm>
          <a:prstGeom prst="rect">
            <a:avLst/>
          </a:prstGeom>
        </p:spPr>
      </p:pic>
      <p:pic>
        <p:nvPicPr>
          <p:cNvPr id="18"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t="1" b="29430"/>
          <a:stretch/>
        </p:blipFill>
        <p:spPr>
          <a:xfrm>
            <a:off x="0" y="4698001"/>
            <a:ext cx="12192000" cy="2159999"/>
          </a:xfrm>
          <a:prstGeom prst="rect">
            <a:avLst/>
          </a:prstGeom>
        </p:spPr>
      </p:pic>
      <p:pic>
        <p:nvPicPr>
          <p:cNvPr id="22" name="Bildobjekt 2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313060" y="6167759"/>
            <a:ext cx="2463887" cy="320322"/>
          </a:xfrm>
          <a:prstGeom prst="rect">
            <a:avLst/>
          </a:prstGeom>
        </p:spPr>
      </p:pic>
      <p:pic>
        <p:nvPicPr>
          <p:cNvPr id="23" name="Bildobjekt 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459015" y="325009"/>
            <a:ext cx="317932" cy="294336"/>
          </a:xfrm>
          <a:prstGeom prst="rect">
            <a:avLst/>
          </a:prstGeom>
        </p:spPr>
      </p:pic>
      <p:sp>
        <p:nvSpPr>
          <p:cNvPr id="10" name="Rubrik 1"/>
          <p:cNvSpPr txBox="1">
            <a:spLocks/>
          </p:cNvSpPr>
          <p:nvPr userDrawn="1"/>
        </p:nvSpPr>
        <p:spPr>
          <a:xfrm>
            <a:off x="900000" y="3375326"/>
            <a:ext cx="6864379" cy="1570623"/>
          </a:xfrm>
          <a:prstGeom prst="rect">
            <a:avLst/>
          </a:prstGeom>
        </p:spPr>
        <p:txBody>
          <a:bodyPr anchor="b"/>
          <a:lstStyle>
            <a:lvl1pPr algn="l" defTabSz="914400" rtl="0" eaLnBrk="1" latinLnBrk="0" hangingPunct="1">
              <a:lnSpc>
                <a:spcPts val="5800"/>
              </a:lnSpc>
              <a:spcBef>
                <a:spcPct val="0"/>
              </a:spcBef>
              <a:buNone/>
              <a:defRPr sz="5400" b="1" i="0" kern="1200" baseline="0">
                <a:solidFill>
                  <a:schemeClr val="bg1"/>
                </a:solidFill>
                <a:latin typeface="Lexia" charset="0"/>
                <a:ea typeface="+mj-ea"/>
                <a:cs typeface="Lexia"/>
              </a:defRPr>
            </a:lvl1pPr>
          </a:lstStyle>
          <a:p>
            <a:endParaRPr lang="sv-SE" dirty="0">
              <a:solidFill>
                <a:srgbClr val="3B302D"/>
              </a:solidFill>
            </a:endParaRPr>
          </a:p>
        </p:txBody>
      </p:sp>
      <p:sp>
        <p:nvSpPr>
          <p:cNvPr id="9" name="Rubrik 1"/>
          <p:cNvSpPr>
            <a:spLocks noGrp="1"/>
          </p:cNvSpPr>
          <p:nvPr>
            <p:ph type="ctrTitle" hasCustomPrompt="1"/>
          </p:nvPr>
        </p:nvSpPr>
        <p:spPr>
          <a:xfrm>
            <a:off x="900000" y="3402314"/>
            <a:ext cx="6864379" cy="1570623"/>
          </a:xfrm>
          <a:prstGeom prst="rect">
            <a:avLst/>
          </a:prstGeom>
        </p:spPr>
        <p:txBody>
          <a:bodyPr anchor="b"/>
          <a:lstStyle>
            <a:lvl1pPr algn="l">
              <a:lnSpc>
                <a:spcPts val="5800"/>
              </a:lnSpc>
              <a:defRPr sz="5400" b="1" i="0" baseline="0">
                <a:solidFill>
                  <a:schemeClr val="bg1"/>
                </a:solidFill>
                <a:latin typeface="Lexia" charset="0"/>
              </a:defRPr>
            </a:lvl1pPr>
          </a:lstStyle>
          <a:p>
            <a:r>
              <a:rPr lang="sv-SE" dirty="0" smtClean="0"/>
              <a:t>Lägg till rubrik</a:t>
            </a:r>
            <a:endParaRPr lang="sv-SE" dirty="0"/>
          </a:p>
        </p:txBody>
      </p:sp>
      <p:sp>
        <p:nvSpPr>
          <p:cNvPr id="12" name="Underrubrik 2"/>
          <p:cNvSpPr>
            <a:spLocks noGrp="1"/>
          </p:cNvSpPr>
          <p:nvPr>
            <p:ph type="subTitle" idx="1" hasCustomPrompt="1"/>
          </p:nvPr>
        </p:nvSpPr>
        <p:spPr>
          <a:xfrm>
            <a:off x="900000" y="4972937"/>
            <a:ext cx="6864379" cy="985768"/>
          </a:xfrm>
          <a:prstGeom prst="rect">
            <a:avLst/>
          </a:prstGeom>
        </p:spPr>
        <p:txBody>
          <a:bodyPr/>
          <a:lstStyle>
            <a:lvl1pPr marL="0" indent="0" algn="l">
              <a:buNone/>
              <a:defRPr sz="2400" baseline="0">
                <a:solidFill>
                  <a:schemeClr val="bg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smtClean="0"/>
              <a:t>Datum</a:t>
            </a:r>
          </a:p>
        </p:txBody>
      </p:sp>
    </p:spTree>
    <p:extLst>
      <p:ext uri="{BB962C8B-B14F-4D97-AF65-F5344CB8AC3E}">
        <p14:creationId xmlns:p14="http://schemas.microsoft.com/office/powerpoint/2010/main" val="4136827882"/>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Rubrikbild 2">
    <p:spTree>
      <p:nvGrpSpPr>
        <p:cNvPr id="1" name=""/>
        <p:cNvGrpSpPr/>
        <p:nvPr/>
      </p:nvGrpSpPr>
      <p:grpSpPr>
        <a:xfrm>
          <a:off x="0" y="0"/>
          <a:ext cx="0" cy="0"/>
          <a:chOff x="0" y="0"/>
          <a:chExt cx="0" cy="0"/>
        </a:xfrm>
      </p:grpSpPr>
      <p:pic>
        <p:nvPicPr>
          <p:cNvPr id="11"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t="-1" b="-4542"/>
          <a:stretch/>
        </p:blipFill>
        <p:spPr>
          <a:xfrm flipH="1">
            <a:off x="0" y="0"/>
            <a:ext cx="12192000" cy="6858000"/>
          </a:xfrm>
          <a:prstGeom prst="rect">
            <a:avLst/>
          </a:prstGeom>
        </p:spPr>
      </p:pic>
      <p:pic>
        <p:nvPicPr>
          <p:cNvPr id="18"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t="1" b="29430"/>
          <a:stretch/>
        </p:blipFill>
        <p:spPr>
          <a:xfrm>
            <a:off x="0" y="4698001"/>
            <a:ext cx="12192000" cy="2159999"/>
          </a:xfrm>
          <a:prstGeom prst="rect">
            <a:avLst/>
          </a:prstGeom>
        </p:spPr>
      </p:pic>
      <p:pic>
        <p:nvPicPr>
          <p:cNvPr id="23" name="Bildobjekt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59015" y="325009"/>
            <a:ext cx="317932" cy="294336"/>
          </a:xfrm>
          <a:prstGeom prst="rect">
            <a:avLst/>
          </a:prstGeom>
        </p:spPr>
      </p:pic>
      <p:sp>
        <p:nvSpPr>
          <p:cNvPr id="8" name="Rubrik 1"/>
          <p:cNvSpPr>
            <a:spLocks noGrp="1"/>
          </p:cNvSpPr>
          <p:nvPr>
            <p:ph type="ctrTitle" hasCustomPrompt="1"/>
          </p:nvPr>
        </p:nvSpPr>
        <p:spPr>
          <a:xfrm>
            <a:off x="900000" y="3402314"/>
            <a:ext cx="6864379" cy="1570623"/>
          </a:xfrm>
          <a:prstGeom prst="rect">
            <a:avLst/>
          </a:prstGeom>
        </p:spPr>
        <p:txBody>
          <a:bodyPr anchor="b"/>
          <a:lstStyle>
            <a:lvl1pPr algn="l">
              <a:lnSpc>
                <a:spcPts val="5800"/>
              </a:lnSpc>
              <a:defRPr sz="5400" b="1" i="0" baseline="0">
                <a:solidFill>
                  <a:schemeClr val="bg1"/>
                </a:solidFill>
                <a:latin typeface="Lexia" charset="0"/>
              </a:defRPr>
            </a:lvl1pPr>
          </a:lstStyle>
          <a:p>
            <a:r>
              <a:rPr lang="sv-SE" dirty="0" smtClean="0"/>
              <a:t>Lägg till rubrik</a:t>
            </a:r>
            <a:endParaRPr lang="sv-SE" dirty="0"/>
          </a:p>
        </p:txBody>
      </p:sp>
      <p:sp>
        <p:nvSpPr>
          <p:cNvPr id="9" name="Underrubrik 2"/>
          <p:cNvSpPr>
            <a:spLocks noGrp="1"/>
          </p:cNvSpPr>
          <p:nvPr>
            <p:ph type="subTitle" idx="1" hasCustomPrompt="1"/>
          </p:nvPr>
        </p:nvSpPr>
        <p:spPr>
          <a:xfrm>
            <a:off x="900000" y="4972937"/>
            <a:ext cx="6864379" cy="985768"/>
          </a:xfrm>
          <a:prstGeom prst="rect">
            <a:avLst/>
          </a:prstGeom>
        </p:spPr>
        <p:txBody>
          <a:bodyPr/>
          <a:lstStyle>
            <a:lvl1pPr marL="0" indent="0" algn="l">
              <a:buNone/>
              <a:defRPr sz="2400" baseline="0">
                <a:solidFill>
                  <a:schemeClr val="bg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smtClean="0"/>
              <a:t>Datum</a:t>
            </a:r>
          </a:p>
        </p:txBody>
      </p:sp>
      <p:pic>
        <p:nvPicPr>
          <p:cNvPr id="10" name="Bildobjekt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13060" y="6167759"/>
            <a:ext cx="2463887" cy="320322"/>
          </a:xfrm>
          <a:prstGeom prst="rect">
            <a:avLst/>
          </a:prstGeom>
        </p:spPr>
      </p:pic>
    </p:spTree>
    <p:extLst>
      <p:ext uri="{BB962C8B-B14F-4D97-AF65-F5344CB8AC3E}">
        <p14:creationId xmlns:p14="http://schemas.microsoft.com/office/powerpoint/2010/main" val="945647643"/>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Rubrikbild 3">
    <p:spTree>
      <p:nvGrpSpPr>
        <p:cNvPr id="1" name=""/>
        <p:cNvGrpSpPr/>
        <p:nvPr/>
      </p:nvGrpSpPr>
      <p:grpSpPr>
        <a:xfrm>
          <a:off x="0" y="0"/>
          <a:ext cx="0" cy="0"/>
          <a:chOff x="0" y="0"/>
          <a:chExt cx="0" cy="0"/>
        </a:xfrm>
      </p:grpSpPr>
      <p:pic>
        <p:nvPicPr>
          <p:cNvPr id="15"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2000" cy="6858000"/>
          </a:xfrm>
          <a:prstGeom prst="rect">
            <a:avLst/>
          </a:prstGeom>
        </p:spPr>
      </p:pic>
      <p:pic>
        <p:nvPicPr>
          <p:cNvPr id="12"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t="1" b="29430"/>
          <a:stretch/>
        </p:blipFill>
        <p:spPr>
          <a:xfrm>
            <a:off x="0" y="4698001"/>
            <a:ext cx="12192000" cy="2159999"/>
          </a:xfrm>
          <a:prstGeom prst="rect">
            <a:avLst/>
          </a:prstGeom>
        </p:spPr>
      </p:pic>
      <p:pic>
        <p:nvPicPr>
          <p:cNvPr id="16" name="Bildobjekt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59015" y="325009"/>
            <a:ext cx="317932" cy="294336"/>
          </a:xfrm>
          <a:prstGeom prst="rect">
            <a:avLst/>
          </a:prstGeom>
        </p:spPr>
      </p:pic>
      <p:sp>
        <p:nvSpPr>
          <p:cNvPr id="8" name="Rubrik 1"/>
          <p:cNvSpPr>
            <a:spLocks noGrp="1"/>
          </p:cNvSpPr>
          <p:nvPr>
            <p:ph type="ctrTitle"/>
          </p:nvPr>
        </p:nvSpPr>
        <p:spPr>
          <a:xfrm>
            <a:off x="900000" y="3402314"/>
            <a:ext cx="6864379" cy="1570623"/>
          </a:xfrm>
          <a:prstGeom prst="rect">
            <a:avLst/>
          </a:prstGeom>
        </p:spPr>
        <p:txBody>
          <a:bodyPr anchor="b"/>
          <a:lstStyle>
            <a:lvl1pPr algn="l">
              <a:lnSpc>
                <a:spcPts val="5800"/>
              </a:lnSpc>
              <a:defRPr sz="5400" b="1" i="0" baseline="0">
                <a:solidFill>
                  <a:schemeClr val="bg1"/>
                </a:solidFill>
                <a:latin typeface="Lexia" charset="0"/>
              </a:defRPr>
            </a:lvl1pPr>
          </a:lstStyle>
          <a:p>
            <a:endParaRPr lang="sv-SE" dirty="0"/>
          </a:p>
        </p:txBody>
      </p:sp>
      <p:sp>
        <p:nvSpPr>
          <p:cNvPr id="9" name="Underrubrik 2"/>
          <p:cNvSpPr>
            <a:spLocks noGrp="1"/>
          </p:cNvSpPr>
          <p:nvPr>
            <p:ph type="subTitle" idx="1" hasCustomPrompt="1"/>
          </p:nvPr>
        </p:nvSpPr>
        <p:spPr>
          <a:xfrm>
            <a:off x="900000" y="4972937"/>
            <a:ext cx="6864379" cy="985768"/>
          </a:xfrm>
          <a:prstGeom prst="rect">
            <a:avLst/>
          </a:prstGeom>
        </p:spPr>
        <p:txBody>
          <a:bodyPr/>
          <a:lstStyle>
            <a:lvl1pPr marL="0" indent="0" algn="l">
              <a:buNone/>
              <a:defRPr sz="2400" baseline="0">
                <a:solidFill>
                  <a:schemeClr val="bg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smtClean="0"/>
              <a:t>Datum</a:t>
            </a:r>
          </a:p>
        </p:txBody>
      </p:sp>
      <p:pic>
        <p:nvPicPr>
          <p:cNvPr id="10" name="Bildobjekt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13060" y="6167759"/>
            <a:ext cx="2463887" cy="320322"/>
          </a:xfrm>
          <a:prstGeom prst="rect">
            <a:avLst/>
          </a:prstGeom>
        </p:spPr>
      </p:pic>
    </p:spTree>
    <p:extLst>
      <p:ext uri="{BB962C8B-B14F-4D97-AF65-F5344CB8AC3E}">
        <p14:creationId xmlns:p14="http://schemas.microsoft.com/office/powerpoint/2010/main" val="993019352"/>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Rubrikbild 4">
    <p:spTree>
      <p:nvGrpSpPr>
        <p:cNvPr id="1" name=""/>
        <p:cNvGrpSpPr/>
        <p:nvPr/>
      </p:nvGrpSpPr>
      <p:grpSpPr>
        <a:xfrm>
          <a:off x="0" y="0"/>
          <a:ext cx="0" cy="0"/>
          <a:chOff x="0" y="0"/>
          <a:chExt cx="0" cy="0"/>
        </a:xfrm>
      </p:grpSpPr>
      <p:pic>
        <p:nvPicPr>
          <p:cNvPr id="15"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12"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t="1" b="29430"/>
          <a:stretch/>
        </p:blipFill>
        <p:spPr>
          <a:xfrm>
            <a:off x="0" y="4698001"/>
            <a:ext cx="12192000" cy="2159999"/>
          </a:xfrm>
          <a:prstGeom prst="rect">
            <a:avLst/>
          </a:prstGeom>
        </p:spPr>
      </p:pic>
      <p:pic>
        <p:nvPicPr>
          <p:cNvPr id="16" name="Bildobjekt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59015" y="325009"/>
            <a:ext cx="317932" cy="294336"/>
          </a:xfrm>
          <a:prstGeom prst="rect">
            <a:avLst/>
          </a:prstGeom>
        </p:spPr>
      </p:pic>
      <p:sp>
        <p:nvSpPr>
          <p:cNvPr id="14" name="Rubrik 1"/>
          <p:cNvSpPr>
            <a:spLocks noGrp="1"/>
          </p:cNvSpPr>
          <p:nvPr>
            <p:ph type="ctrTitle" hasCustomPrompt="1"/>
          </p:nvPr>
        </p:nvSpPr>
        <p:spPr>
          <a:xfrm>
            <a:off x="900000" y="3402314"/>
            <a:ext cx="6864379" cy="1570623"/>
          </a:xfrm>
          <a:prstGeom prst="rect">
            <a:avLst/>
          </a:prstGeom>
        </p:spPr>
        <p:txBody>
          <a:bodyPr anchor="b"/>
          <a:lstStyle>
            <a:lvl1pPr algn="l">
              <a:lnSpc>
                <a:spcPts val="5800"/>
              </a:lnSpc>
              <a:defRPr sz="5400" b="1" i="0" baseline="0">
                <a:solidFill>
                  <a:schemeClr val="bg1"/>
                </a:solidFill>
                <a:latin typeface="Lexia" charset="0"/>
              </a:defRPr>
            </a:lvl1pPr>
          </a:lstStyle>
          <a:p>
            <a:r>
              <a:rPr lang="sv-SE" dirty="0" smtClean="0"/>
              <a:t>Lägg till rubrik</a:t>
            </a:r>
            <a:endParaRPr lang="sv-SE" dirty="0"/>
          </a:p>
        </p:txBody>
      </p:sp>
      <p:sp>
        <p:nvSpPr>
          <p:cNvPr id="17" name="Underrubrik 2"/>
          <p:cNvSpPr>
            <a:spLocks noGrp="1"/>
          </p:cNvSpPr>
          <p:nvPr>
            <p:ph type="subTitle" idx="1" hasCustomPrompt="1"/>
          </p:nvPr>
        </p:nvSpPr>
        <p:spPr>
          <a:xfrm>
            <a:off x="900000" y="4972937"/>
            <a:ext cx="6864379" cy="985768"/>
          </a:xfrm>
          <a:prstGeom prst="rect">
            <a:avLst/>
          </a:prstGeom>
        </p:spPr>
        <p:txBody>
          <a:bodyPr/>
          <a:lstStyle>
            <a:lvl1pPr marL="0" indent="0" algn="l">
              <a:buNone/>
              <a:defRPr sz="2400" baseline="0">
                <a:solidFill>
                  <a:schemeClr val="bg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smtClean="0"/>
              <a:t>Datum</a:t>
            </a:r>
          </a:p>
        </p:txBody>
      </p:sp>
      <p:pic>
        <p:nvPicPr>
          <p:cNvPr id="8" name="Bildobjekt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13060" y="6167759"/>
            <a:ext cx="2463887" cy="320322"/>
          </a:xfrm>
          <a:prstGeom prst="rect">
            <a:avLst/>
          </a:prstGeom>
        </p:spPr>
      </p:pic>
    </p:spTree>
    <p:extLst>
      <p:ext uri="{BB962C8B-B14F-4D97-AF65-F5344CB8AC3E}">
        <p14:creationId xmlns:p14="http://schemas.microsoft.com/office/powerpoint/2010/main" val="1200628194"/>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Rubrikbild 5">
    <p:spTree>
      <p:nvGrpSpPr>
        <p:cNvPr id="1" name=""/>
        <p:cNvGrpSpPr/>
        <p:nvPr/>
      </p:nvGrpSpPr>
      <p:grpSpPr>
        <a:xfrm>
          <a:off x="0" y="0"/>
          <a:ext cx="0" cy="0"/>
          <a:chOff x="0" y="0"/>
          <a:chExt cx="0" cy="0"/>
        </a:xfrm>
      </p:grpSpPr>
      <p:pic>
        <p:nvPicPr>
          <p:cNvPr id="15"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1"/>
            <a:ext cx="12192000" cy="6858001"/>
          </a:xfrm>
          <a:prstGeom prst="rect">
            <a:avLst/>
          </a:prstGeom>
        </p:spPr>
      </p:pic>
      <p:pic>
        <p:nvPicPr>
          <p:cNvPr id="12"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t="1" b="29430"/>
          <a:stretch/>
        </p:blipFill>
        <p:spPr>
          <a:xfrm>
            <a:off x="0" y="4698001"/>
            <a:ext cx="12192000" cy="2159999"/>
          </a:xfrm>
          <a:prstGeom prst="rect">
            <a:avLst/>
          </a:prstGeom>
        </p:spPr>
      </p:pic>
      <p:pic>
        <p:nvPicPr>
          <p:cNvPr id="16" name="Bildobjekt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59015" y="325009"/>
            <a:ext cx="317932" cy="294336"/>
          </a:xfrm>
          <a:prstGeom prst="rect">
            <a:avLst/>
          </a:prstGeom>
        </p:spPr>
      </p:pic>
      <p:sp>
        <p:nvSpPr>
          <p:cNvPr id="10" name="Rubrik 1"/>
          <p:cNvSpPr>
            <a:spLocks noGrp="1"/>
          </p:cNvSpPr>
          <p:nvPr>
            <p:ph type="ctrTitle"/>
          </p:nvPr>
        </p:nvSpPr>
        <p:spPr>
          <a:xfrm>
            <a:off x="900000" y="3402314"/>
            <a:ext cx="6864379" cy="1570623"/>
          </a:xfrm>
          <a:prstGeom prst="rect">
            <a:avLst/>
          </a:prstGeom>
        </p:spPr>
        <p:txBody>
          <a:bodyPr anchor="b"/>
          <a:lstStyle>
            <a:lvl1pPr algn="l">
              <a:lnSpc>
                <a:spcPts val="5800"/>
              </a:lnSpc>
              <a:defRPr sz="5400" b="1" i="0" baseline="0">
                <a:solidFill>
                  <a:schemeClr val="bg1"/>
                </a:solidFill>
                <a:latin typeface="Lexia" charset="0"/>
              </a:defRPr>
            </a:lvl1pPr>
          </a:lstStyle>
          <a:p>
            <a:endParaRPr lang="sv-SE" dirty="0"/>
          </a:p>
        </p:txBody>
      </p:sp>
      <p:sp>
        <p:nvSpPr>
          <p:cNvPr id="11" name="Underrubrik 2"/>
          <p:cNvSpPr>
            <a:spLocks noGrp="1"/>
          </p:cNvSpPr>
          <p:nvPr>
            <p:ph type="subTitle" idx="1" hasCustomPrompt="1"/>
          </p:nvPr>
        </p:nvSpPr>
        <p:spPr>
          <a:xfrm>
            <a:off x="900000" y="4972937"/>
            <a:ext cx="6864379" cy="985768"/>
          </a:xfrm>
          <a:prstGeom prst="rect">
            <a:avLst/>
          </a:prstGeom>
        </p:spPr>
        <p:txBody>
          <a:bodyPr/>
          <a:lstStyle>
            <a:lvl1pPr marL="0" indent="0" algn="l">
              <a:buNone/>
              <a:defRPr sz="2400" baseline="0">
                <a:solidFill>
                  <a:schemeClr val="bg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smtClean="0"/>
              <a:t>Datum</a:t>
            </a:r>
          </a:p>
        </p:txBody>
      </p:sp>
      <p:pic>
        <p:nvPicPr>
          <p:cNvPr id="8" name="Bildobjekt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13060" y="6167759"/>
            <a:ext cx="2463887" cy="320322"/>
          </a:xfrm>
          <a:prstGeom prst="rect">
            <a:avLst/>
          </a:prstGeom>
        </p:spPr>
      </p:pic>
    </p:spTree>
    <p:extLst>
      <p:ext uri="{BB962C8B-B14F-4D97-AF65-F5344CB8AC3E}">
        <p14:creationId xmlns:p14="http://schemas.microsoft.com/office/powerpoint/2010/main" val="3614213701"/>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Rubrikbild 6">
    <p:spTree>
      <p:nvGrpSpPr>
        <p:cNvPr id="1" name=""/>
        <p:cNvGrpSpPr/>
        <p:nvPr/>
      </p:nvGrpSpPr>
      <p:grpSpPr>
        <a:xfrm>
          <a:off x="0" y="0"/>
          <a:ext cx="0" cy="0"/>
          <a:chOff x="0" y="0"/>
          <a:chExt cx="0" cy="0"/>
        </a:xfrm>
      </p:grpSpPr>
      <p:pic>
        <p:nvPicPr>
          <p:cNvPr id="8"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t="1" b="29430"/>
          <a:stretch/>
        </p:blipFill>
        <p:spPr>
          <a:xfrm>
            <a:off x="0" y="4698001"/>
            <a:ext cx="12192000" cy="2159999"/>
          </a:xfrm>
          <a:prstGeom prst="rect">
            <a:avLst/>
          </a:prstGeom>
        </p:spPr>
      </p:pic>
      <p:pic>
        <p:nvPicPr>
          <p:cNvPr id="17" name="Bildobjekt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59015" y="325009"/>
            <a:ext cx="317932" cy="294336"/>
          </a:xfrm>
          <a:prstGeom prst="rect">
            <a:avLst/>
          </a:prstGeom>
        </p:spPr>
      </p:pic>
      <p:sp>
        <p:nvSpPr>
          <p:cNvPr id="11" name="Rubrik 1"/>
          <p:cNvSpPr>
            <a:spLocks noGrp="1"/>
          </p:cNvSpPr>
          <p:nvPr>
            <p:ph type="ctrTitle"/>
          </p:nvPr>
        </p:nvSpPr>
        <p:spPr>
          <a:xfrm>
            <a:off x="900000" y="3402314"/>
            <a:ext cx="6864379" cy="1570623"/>
          </a:xfrm>
          <a:prstGeom prst="rect">
            <a:avLst/>
          </a:prstGeom>
        </p:spPr>
        <p:txBody>
          <a:bodyPr anchor="b"/>
          <a:lstStyle>
            <a:lvl1pPr algn="l">
              <a:lnSpc>
                <a:spcPts val="5800"/>
              </a:lnSpc>
              <a:defRPr sz="5400" b="1" i="0" baseline="0">
                <a:solidFill>
                  <a:schemeClr val="bg1"/>
                </a:solidFill>
                <a:latin typeface="Lexia" charset="0"/>
              </a:defRPr>
            </a:lvl1pPr>
          </a:lstStyle>
          <a:p>
            <a:endParaRPr lang="sv-SE" dirty="0"/>
          </a:p>
        </p:txBody>
      </p:sp>
      <p:sp>
        <p:nvSpPr>
          <p:cNvPr id="12" name="Underrubrik 2"/>
          <p:cNvSpPr>
            <a:spLocks noGrp="1"/>
          </p:cNvSpPr>
          <p:nvPr>
            <p:ph type="subTitle" idx="1" hasCustomPrompt="1"/>
          </p:nvPr>
        </p:nvSpPr>
        <p:spPr>
          <a:xfrm>
            <a:off x="900000" y="4972937"/>
            <a:ext cx="6864379" cy="985768"/>
          </a:xfrm>
          <a:prstGeom prst="rect">
            <a:avLst/>
          </a:prstGeom>
        </p:spPr>
        <p:txBody>
          <a:bodyPr/>
          <a:lstStyle>
            <a:lvl1pPr marL="0" indent="0" algn="l">
              <a:buNone/>
              <a:defRPr sz="2400" baseline="0">
                <a:solidFill>
                  <a:schemeClr val="bg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smtClean="0"/>
              <a:t>Datum</a:t>
            </a:r>
          </a:p>
        </p:txBody>
      </p:sp>
      <p:pic>
        <p:nvPicPr>
          <p:cNvPr id="13" name="Bildobjekt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13060" y="6167759"/>
            <a:ext cx="2463887" cy="320322"/>
          </a:xfrm>
          <a:prstGeom prst="rect">
            <a:avLst/>
          </a:prstGeom>
        </p:spPr>
      </p:pic>
    </p:spTree>
    <p:extLst>
      <p:ext uri="{BB962C8B-B14F-4D97-AF65-F5344CB8AC3E}">
        <p14:creationId xmlns:p14="http://schemas.microsoft.com/office/powerpoint/2010/main" val="2627541606"/>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Rubrikbild 7">
    <p:spTree>
      <p:nvGrpSpPr>
        <p:cNvPr id="1" name=""/>
        <p:cNvGrpSpPr/>
        <p:nvPr/>
      </p:nvGrpSpPr>
      <p:grpSpPr>
        <a:xfrm>
          <a:off x="0" y="0"/>
          <a:ext cx="0" cy="0"/>
          <a:chOff x="0" y="0"/>
          <a:chExt cx="0" cy="0"/>
        </a:xfrm>
      </p:grpSpPr>
      <p:pic>
        <p:nvPicPr>
          <p:cNvPr id="15"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669741"/>
          </a:xfrm>
          <a:prstGeom prst="rect">
            <a:avLst/>
          </a:prstGeom>
        </p:spPr>
      </p:pic>
      <p:pic>
        <p:nvPicPr>
          <p:cNvPr id="12"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t="1" b="29430"/>
          <a:stretch/>
        </p:blipFill>
        <p:spPr>
          <a:xfrm>
            <a:off x="0" y="4698001"/>
            <a:ext cx="12192000" cy="2159999"/>
          </a:xfrm>
          <a:prstGeom prst="rect">
            <a:avLst/>
          </a:prstGeom>
        </p:spPr>
      </p:pic>
      <p:pic>
        <p:nvPicPr>
          <p:cNvPr id="16" name="Bildobjekt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59015" y="325009"/>
            <a:ext cx="317932" cy="294336"/>
          </a:xfrm>
          <a:prstGeom prst="rect">
            <a:avLst/>
          </a:prstGeom>
        </p:spPr>
      </p:pic>
      <p:sp>
        <p:nvSpPr>
          <p:cNvPr id="8" name="Rubrik 1"/>
          <p:cNvSpPr>
            <a:spLocks noGrp="1"/>
          </p:cNvSpPr>
          <p:nvPr>
            <p:ph type="ctrTitle"/>
          </p:nvPr>
        </p:nvSpPr>
        <p:spPr>
          <a:xfrm>
            <a:off x="900000" y="3402314"/>
            <a:ext cx="6864379" cy="1570623"/>
          </a:xfrm>
          <a:prstGeom prst="rect">
            <a:avLst/>
          </a:prstGeom>
        </p:spPr>
        <p:txBody>
          <a:bodyPr anchor="b"/>
          <a:lstStyle>
            <a:lvl1pPr algn="l">
              <a:lnSpc>
                <a:spcPts val="5800"/>
              </a:lnSpc>
              <a:defRPr sz="5400" b="1" i="0" baseline="0">
                <a:solidFill>
                  <a:schemeClr val="bg1"/>
                </a:solidFill>
                <a:latin typeface="Lexia" charset="0"/>
              </a:defRPr>
            </a:lvl1pPr>
          </a:lstStyle>
          <a:p>
            <a:endParaRPr lang="sv-SE" dirty="0"/>
          </a:p>
        </p:txBody>
      </p:sp>
      <p:sp>
        <p:nvSpPr>
          <p:cNvPr id="9" name="Underrubrik 2"/>
          <p:cNvSpPr>
            <a:spLocks noGrp="1"/>
          </p:cNvSpPr>
          <p:nvPr>
            <p:ph type="subTitle" idx="1" hasCustomPrompt="1"/>
          </p:nvPr>
        </p:nvSpPr>
        <p:spPr>
          <a:xfrm>
            <a:off x="900000" y="4972937"/>
            <a:ext cx="6864379" cy="985768"/>
          </a:xfrm>
          <a:prstGeom prst="rect">
            <a:avLst/>
          </a:prstGeom>
        </p:spPr>
        <p:txBody>
          <a:bodyPr/>
          <a:lstStyle>
            <a:lvl1pPr marL="0" indent="0" algn="l">
              <a:buNone/>
              <a:defRPr sz="2400" baseline="0">
                <a:solidFill>
                  <a:schemeClr val="bg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smtClean="0"/>
              <a:t>Datum</a:t>
            </a:r>
          </a:p>
        </p:txBody>
      </p:sp>
      <p:pic>
        <p:nvPicPr>
          <p:cNvPr id="10" name="Bildobjekt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13060" y="6176468"/>
            <a:ext cx="2463887" cy="320322"/>
          </a:xfrm>
          <a:prstGeom prst="rect">
            <a:avLst/>
          </a:prstGeom>
        </p:spPr>
      </p:pic>
    </p:spTree>
    <p:extLst>
      <p:ext uri="{BB962C8B-B14F-4D97-AF65-F5344CB8AC3E}">
        <p14:creationId xmlns:p14="http://schemas.microsoft.com/office/powerpoint/2010/main" val="131301558"/>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Rubrikbild 8">
    <p:spTree>
      <p:nvGrpSpPr>
        <p:cNvPr id="1" name=""/>
        <p:cNvGrpSpPr/>
        <p:nvPr/>
      </p:nvGrpSpPr>
      <p:grpSpPr>
        <a:xfrm>
          <a:off x="0" y="0"/>
          <a:ext cx="0" cy="0"/>
          <a:chOff x="0" y="0"/>
          <a:chExt cx="0" cy="0"/>
        </a:xfrm>
      </p:grpSpPr>
      <p:pic>
        <p:nvPicPr>
          <p:cNvPr id="15"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12192001" cy="6858000"/>
          </a:xfrm>
          <a:prstGeom prst="rect">
            <a:avLst/>
          </a:prstGeom>
        </p:spPr>
      </p:pic>
      <p:pic>
        <p:nvPicPr>
          <p:cNvPr id="12"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t="1" b="29430"/>
          <a:stretch/>
        </p:blipFill>
        <p:spPr>
          <a:xfrm>
            <a:off x="0" y="4698001"/>
            <a:ext cx="12192000" cy="2159999"/>
          </a:xfrm>
          <a:prstGeom prst="rect">
            <a:avLst/>
          </a:prstGeom>
        </p:spPr>
      </p:pic>
      <p:pic>
        <p:nvPicPr>
          <p:cNvPr id="13" name="Bildobjekt 12"/>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313060" y="6165823"/>
            <a:ext cx="2463887" cy="324195"/>
          </a:xfrm>
          <a:prstGeom prst="rect">
            <a:avLst/>
          </a:prstGeom>
        </p:spPr>
      </p:pic>
      <p:pic>
        <p:nvPicPr>
          <p:cNvPr id="16" name="Bildobjekt 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459015" y="325009"/>
            <a:ext cx="317932" cy="294336"/>
          </a:xfrm>
          <a:prstGeom prst="rect">
            <a:avLst/>
          </a:prstGeom>
        </p:spPr>
      </p:pic>
      <p:sp>
        <p:nvSpPr>
          <p:cNvPr id="10" name="Rubrik 1"/>
          <p:cNvSpPr>
            <a:spLocks noGrp="1"/>
          </p:cNvSpPr>
          <p:nvPr>
            <p:ph type="ctrTitle"/>
          </p:nvPr>
        </p:nvSpPr>
        <p:spPr>
          <a:xfrm>
            <a:off x="900000" y="3402314"/>
            <a:ext cx="6864379" cy="1570623"/>
          </a:xfrm>
          <a:prstGeom prst="rect">
            <a:avLst/>
          </a:prstGeom>
        </p:spPr>
        <p:txBody>
          <a:bodyPr anchor="b"/>
          <a:lstStyle>
            <a:lvl1pPr algn="l">
              <a:lnSpc>
                <a:spcPts val="5800"/>
              </a:lnSpc>
              <a:defRPr sz="5400" b="1" i="0" baseline="0">
                <a:solidFill>
                  <a:schemeClr val="bg1"/>
                </a:solidFill>
                <a:latin typeface="Lexia" charset="0"/>
              </a:defRPr>
            </a:lvl1pPr>
          </a:lstStyle>
          <a:p>
            <a:endParaRPr lang="sv-SE" dirty="0"/>
          </a:p>
        </p:txBody>
      </p:sp>
      <p:sp>
        <p:nvSpPr>
          <p:cNvPr id="11" name="Underrubrik 2"/>
          <p:cNvSpPr>
            <a:spLocks noGrp="1"/>
          </p:cNvSpPr>
          <p:nvPr>
            <p:ph type="subTitle" idx="1" hasCustomPrompt="1"/>
          </p:nvPr>
        </p:nvSpPr>
        <p:spPr>
          <a:xfrm>
            <a:off x="900000" y="4972937"/>
            <a:ext cx="6864379" cy="985768"/>
          </a:xfrm>
          <a:prstGeom prst="rect">
            <a:avLst/>
          </a:prstGeom>
        </p:spPr>
        <p:txBody>
          <a:bodyPr/>
          <a:lstStyle>
            <a:lvl1pPr marL="0" indent="0" algn="l">
              <a:buNone/>
              <a:defRPr sz="2400" baseline="0">
                <a:solidFill>
                  <a:schemeClr val="bg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smtClean="0"/>
              <a:t>Datum</a:t>
            </a:r>
          </a:p>
        </p:txBody>
      </p:sp>
      <p:pic>
        <p:nvPicPr>
          <p:cNvPr id="8" name="Bildobjekt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313060" y="6167759"/>
            <a:ext cx="2463887" cy="320322"/>
          </a:xfrm>
          <a:prstGeom prst="rect">
            <a:avLst/>
          </a:prstGeom>
        </p:spPr>
      </p:pic>
    </p:spTree>
    <p:extLst>
      <p:ext uri="{BB962C8B-B14F-4D97-AF65-F5344CB8AC3E}">
        <p14:creationId xmlns:p14="http://schemas.microsoft.com/office/powerpoint/2010/main" val="324720904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Rubrikbild 1">
    <p:spTree>
      <p:nvGrpSpPr>
        <p:cNvPr id="1" name=""/>
        <p:cNvGrpSpPr/>
        <p:nvPr/>
      </p:nvGrpSpPr>
      <p:grpSpPr>
        <a:xfrm>
          <a:off x="0" y="0"/>
          <a:ext cx="0" cy="0"/>
          <a:chOff x="0" y="0"/>
          <a:chExt cx="0" cy="0"/>
        </a:xfrm>
      </p:grpSpPr>
      <p:pic>
        <p:nvPicPr>
          <p:cNvPr id="4" name="Bildobjekt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ubrik 1"/>
          <p:cNvSpPr txBox="1">
            <a:spLocks/>
          </p:cNvSpPr>
          <p:nvPr userDrawn="1"/>
        </p:nvSpPr>
        <p:spPr>
          <a:xfrm>
            <a:off x="900000" y="3375326"/>
            <a:ext cx="6864379" cy="1570623"/>
          </a:xfrm>
          <a:prstGeom prst="rect">
            <a:avLst/>
          </a:prstGeom>
        </p:spPr>
        <p:txBody>
          <a:bodyPr anchor="b"/>
          <a:lstStyle>
            <a:lvl1pPr algn="l" defTabSz="914400" rtl="0" eaLnBrk="1" latinLnBrk="0" hangingPunct="1">
              <a:lnSpc>
                <a:spcPts val="5800"/>
              </a:lnSpc>
              <a:spcBef>
                <a:spcPct val="0"/>
              </a:spcBef>
              <a:buNone/>
              <a:defRPr sz="5400" b="1" i="0" kern="1200" baseline="0">
                <a:solidFill>
                  <a:schemeClr val="bg1"/>
                </a:solidFill>
                <a:latin typeface="Lexia" charset="0"/>
                <a:ea typeface="+mj-ea"/>
                <a:cs typeface="Lexia"/>
              </a:defRPr>
            </a:lvl1pPr>
          </a:lstStyle>
          <a:p>
            <a:endParaRPr lang="sv-SE" baseline="0" dirty="0">
              <a:solidFill>
                <a:srgbClr val="3B302D"/>
              </a:solidFill>
            </a:endParaRPr>
          </a:p>
        </p:txBody>
      </p:sp>
      <p:sp>
        <p:nvSpPr>
          <p:cNvPr id="9" name="Rubrik 1"/>
          <p:cNvSpPr>
            <a:spLocks noGrp="1"/>
          </p:cNvSpPr>
          <p:nvPr>
            <p:ph type="ctrTitle" hasCustomPrompt="1"/>
          </p:nvPr>
        </p:nvSpPr>
        <p:spPr>
          <a:xfrm>
            <a:off x="900000" y="3402314"/>
            <a:ext cx="6864379" cy="1570623"/>
          </a:xfrm>
          <a:prstGeom prst="rect">
            <a:avLst/>
          </a:prstGeom>
        </p:spPr>
        <p:txBody>
          <a:bodyPr anchor="b"/>
          <a:lstStyle>
            <a:lvl1pPr algn="l">
              <a:lnSpc>
                <a:spcPts val="5800"/>
              </a:lnSpc>
              <a:defRPr sz="5400" b="1" i="0" baseline="0">
                <a:solidFill>
                  <a:schemeClr val="bg1"/>
                </a:solidFill>
                <a:latin typeface="Lexia XBold" panose="02060804030504030204" pitchFamily="18" charset="0"/>
              </a:defRPr>
            </a:lvl1pPr>
          </a:lstStyle>
          <a:p>
            <a:r>
              <a:rPr lang="sv-SE" dirty="0" smtClean="0"/>
              <a:t>Lägg till rubrik</a:t>
            </a:r>
            <a:endParaRPr lang="sv-SE" dirty="0"/>
          </a:p>
        </p:txBody>
      </p:sp>
      <p:sp>
        <p:nvSpPr>
          <p:cNvPr id="12" name="Underrubrik 2"/>
          <p:cNvSpPr>
            <a:spLocks noGrp="1"/>
          </p:cNvSpPr>
          <p:nvPr>
            <p:ph type="subTitle" idx="1" hasCustomPrompt="1"/>
          </p:nvPr>
        </p:nvSpPr>
        <p:spPr>
          <a:xfrm>
            <a:off x="900000" y="4972937"/>
            <a:ext cx="6864379" cy="985768"/>
          </a:xfrm>
          <a:prstGeom prst="rect">
            <a:avLst/>
          </a:prstGeom>
        </p:spPr>
        <p:txBody>
          <a:bodyPr/>
          <a:lstStyle>
            <a:lvl1pPr marL="0" indent="0" algn="l">
              <a:buNone/>
              <a:defRPr sz="2400" baseline="0">
                <a:solidFill>
                  <a:schemeClr val="bg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smtClean="0"/>
              <a:t>Datum</a:t>
            </a:r>
          </a:p>
        </p:txBody>
      </p:sp>
    </p:spTree>
    <p:extLst>
      <p:ext uri="{BB962C8B-B14F-4D97-AF65-F5344CB8AC3E}">
        <p14:creationId xmlns:p14="http://schemas.microsoft.com/office/powerpoint/2010/main" val="1312974676"/>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Rubrikbild 9">
    <p:spTree>
      <p:nvGrpSpPr>
        <p:cNvPr id="1" name=""/>
        <p:cNvGrpSpPr/>
        <p:nvPr/>
      </p:nvGrpSpPr>
      <p:grpSpPr>
        <a:xfrm>
          <a:off x="0" y="0"/>
          <a:ext cx="0" cy="0"/>
          <a:chOff x="0" y="0"/>
          <a:chExt cx="0" cy="0"/>
        </a:xfrm>
      </p:grpSpPr>
      <p:pic>
        <p:nvPicPr>
          <p:cNvPr id="15"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12192001" cy="6858001"/>
          </a:xfrm>
          <a:prstGeom prst="rect">
            <a:avLst/>
          </a:prstGeom>
        </p:spPr>
      </p:pic>
      <p:pic>
        <p:nvPicPr>
          <p:cNvPr id="12"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t="1" b="29430"/>
          <a:stretch/>
        </p:blipFill>
        <p:spPr>
          <a:xfrm>
            <a:off x="0" y="4698001"/>
            <a:ext cx="12192000" cy="2159999"/>
          </a:xfrm>
          <a:prstGeom prst="rect">
            <a:avLst/>
          </a:prstGeom>
        </p:spPr>
      </p:pic>
      <p:pic>
        <p:nvPicPr>
          <p:cNvPr id="16" name="Bildobjekt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59015" y="325009"/>
            <a:ext cx="317932" cy="294336"/>
          </a:xfrm>
          <a:prstGeom prst="rect">
            <a:avLst/>
          </a:prstGeom>
        </p:spPr>
      </p:pic>
      <p:sp>
        <p:nvSpPr>
          <p:cNvPr id="10" name="Rubrik 1"/>
          <p:cNvSpPr>
            <a:spLocks noGrp="1"/>
          </p:cNvSpPr>
          <p:nvPr>
            <p:ph type="ctrTitle"/>
          </p:nvPr>
        </p:nvSpPr>
        <p:spPr>
          <a:xfrm>
            <a:off x="900000" y="3402314"/>
            <a:ext cx="6864379" cy="1570623"/>
          </a:xfrm>
          <a:prstGeom prst="rect">
            <a:avLst/>
          </a:prstGeom>
        </p:spPr>
        <p:txBody>
          <a:bodyPr anchor="b"/>
          <a:lstStyle>
            <a:lvl1pPr algn="l">
              <a:lnSpc>
                <a:spcPts val="5800"/>
              </a:lnSpc>
              <a:defRPr sz="5400" b="1" i="0" baseline="0">
                <a:solidFill>
                  <a:schemeClr val="bg1"/>
                </a:solidFill>
                <a:latin typeface="Lexia" charset="0"/>
              </a:defRPr>
            </a:lvl1pPr>
          </a:lstStyle>
          <a:p>
            <a:endParaRPr lang="sv-SE" dirty="0"/>
          </a:p>
        </p:txBody>
      </p:sp>
      <p:sp>
        <p:nvSpPr>
          <p:cNvPr id="11" name="Underrubrik 2"/>
          <p:cNvSpPr>
            <a:spLocks noGrp="1"/>
          </p:cNvSpPr>
          <p:nvPr>
            <p:ph type="subTitle" idx="1" hasCustomPrompt="1"/>
          </p:nvPr>
        </p:nvSpPr>
        <p:spPr>
          <a:xfrm>
            <a:off x="900000" y="4972937"/>
            <a:ext cx="6864379" cy="985768"/>
          </a:xfrm>
          <a:prstGeom prst="rect">
            <a:avLst/>
          </a:prstGeom>
        </p:spPr>
        <p:txBody>
          <a:bodyPr/>
          <a:lstStyle>
            <a:lvl1pPr marL="0" indent="0" algn="l">
              <a:buNone/>
              <a:defRPr sz="2400" baseline="0">
                <a:solidFill>
                  <a:schemeClr val="bg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smtClean="0"/>
              <a:t>Datum</a:t>
            </a:r>
          </a:p>
        </p:txBody>
      </p:sp>
      <p:pic>
        <p:nvPicPr>
          <p:cNvPr id="8" name="Bildobjekt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13060" y="6167759"/>
            <a:ext cx="2463887" cy="320322"/>
          </a:xfrm>
          <a:prstGeom prst="rect">
            <a:avLst/>
          </a:prstGeom>
        </p:spPr>
      </p:pic>
    </p:spTree>
    <p:extLst>
      <p:ext uri="{BB962C8B-B14F-4D97-AF65-F5344CB8AC3E}">
        <p14:creationId xmlns:p14="http://schemas.microsoft.com/office/powerpoint/2010/main" val="4148680730"/>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ausbild utan text 1">
    <p:spTree>
      <p:nvGrpSpPr>
        <p:cNvPr id="1" name=""/>
        <p:cNvGrpSpPr/>
        <p:nvPr/>
      </p:nvGrpSpPr>
      <p:grpSpPr>
        <a:xfrm>
          <a:off x="0" y="0"/>
          <a:ext cx="0" cy="0"/>
          <a:chOff x="0" y="0"/>
          <a:chExt cx="0" cy="0"/>
        </a:xfrm>
      </p:grpSpPr>
      <p:pic>
        <p:nvPicPr>
          <p:cNvPr id="10"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2"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t="1" b="29430"/>
          <a:stretch/>
        </p:blipFill>
        <p:spPr>
          <a:xfrm>
            <a:off x="0" y="4698001"/>
            <a:ext cx="12192000" cy="2159999"/>
          </a:xfrm>
          <a:prstGeom prst="rect">
            <a:avLst/>
          </a:prstGeom>
        </p:spPr>
      </p:pic>
      <p:pic>
        <p:nvPicPr>
          <p:cNvPr id="16" name="Bildobjekt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59015" y="325009"/>
            <a:ext cx="317932" cy="294336"/>
          </a:xfrm>
          <a:prstGeom prst="rect">
            <a:avLst/>
          </a:prstGeom>
        </p:spPr>
      </p:pic>
      <p:pic>
        <p:nvPicPr>
          <p:cNvPr id="6" name="Bildobjekt 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13060" y="6167759"/>
            <a:ext cx="2463887" cy="320322"/>
          </a:xfrm>
          <a:prstGeom prst="rect">
            <a:avLst/>
          </a:prstGeom>
        </p:spPr>
      </p:pic>
    </p:spTree>
    <p:extLst>
      <p:ext uri="{BB962C8B-B14F-4D97-AF65-F5344CB8AC3E}">
        <p14:creationId xmlns:p14="http://schemas.microsoft.com/office/powerpoint/2010/main" val="3847087560"/>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ausbild utan text 2">
    <p:spTree>
      <p:nvGrpSpPr>
        <p:cNvPr id="1" name=""/>
        <p:cNvGrpSpPr/>
        <p:nvPr/>
      </p:nvGrpSpPr>
      <p:grpSpPr>
        <a:xfrm>
          <a:off x="0" y="0"/>
          <a:ext cx="0" cy="0"/>
          <a:chOff x="0" y="0"/>
          <a:chExt cx="0" cy="0"/>
        </a:xfrm>
      </p:grpSpPr>
      <p:pic>
        <p:nvPicPr>
          <p:cNvPr id="15"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2"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t="1" b="29430"/>
          <a:stretch/>
        </p:blipFill>
        <p:spPr>
          <a:xfrm>
            <a:off x="0" y="4698001"/>
            <a:ext cx="12192000" cy="2159999"/>
          </a:xfrm>
          <a:prstGeom prst="rect">
            <a:avLst/>
          </a:prstGeom>
        </p:spPr>
      </p:pic>
      <p:pic>
        <p:nvPicPr>
          <p:cNvPr id="16" name="Bildobjekt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59015" y="325009"/>
            <a:ext cx="317932" cy="294336"/>
          </a:xfrm>
          <a:prstGeom prst="rect">
            <a:avLst/>
          </a:prstGeom>
        </p:spPr>
      </p:pic>
      <p:pic>
        <p:nvPicPr>
          <p:cNvPr id="6" name="Bildobjekt 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13060" y="6167759"/>
            <a:ext cx="2463887" cy="320322"/>
          </a:xfrm>
          <a:prstGeom prst="rect">
            <a:avLst/>
          </a:prstGeom>
        </p:spPr>
      </p:pic>
    </p:spTree>
    <p:extLst>
      <p:ext uri="{BB962C8B-B14F-4D97-AF65-F5344CB8AC3E}">
        <p14:creationId xmlns:p14="http://schemas.microsoft.com/office/powerpoint/2010/main" val="2889895217"/>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vsnittsrubrik">
    <p:spTree>
      <p:nvGrpSpPr>
        <p:cNvPr id="1" name=""/>
        <p:cNvGrpSpPr/>
        <p:nvPr/>
      </p:nvGrpSpPr>
      <p:grpSpPr>
        <a:xfrm>
          <a:off x="0" y="0"/>
          <a:ext cx="0" cy="0"/>
          <a:chOff x="0" y="0"/>
          <a:chExt cx="0" cy="0"/>
        </a:xfrm>
      </p:grpSpPr>
      <p:sp>
        <p:nvSpPr>
          <p:cNvPr id="13" name="Rektangel 12"/>
          <p:cNvSpPr/>
          <p:nvPr userDrawn="1"/>
        </p:nvSpPr>
        <p:spPr>
          <a:xfrm>
            <a:off x="0" y="0"/>
            <a:ext cx="12191999" cy="6858000"/>
          </a:xfrm>
          <a:prstGeom prst="rect">
            <a:avLst/>
          </a:prstGeom>
          <a:solidFill>
            <a:srgbClr val="DC0C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rgbClr val="FFFFFF"/>
              </a:solidFill>
            </a:endParaRPr>
          </a:p>
        </p:txBody>
      </p:sp>
      <p:pic>
        <p:nvPicPr>
          <p:cNvPr id="19"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t="1" b="29430"/>
          <a:stretch/>
        </p:blipFill>
        <p:spPr>
          <a:xfrm>
            <a:off x="0" y="4698001"/>
            <a:ext cx="12192000" cy="2159999"/>
          </a:xfrm>
          <a:prstGeom prst="rect">
            <a:avLst/>
          </a:prstGeom>
        </p:spPr>
      </p:pic>
      <p:pic>
        <p:nvPicPr>
          <p:cNvPr id="24" name="Bildobjekt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59015" y="325009"/>
            <a:ext cx="317932" cy="294336"/>
          </a:xfrm>
          <a:prstGeom prst="rect">
            <a:avLst/>
          </a:prstGeom>
        </p:spPr>
      </p:pic>
      <p:sp>
        <p:nvSpPr>
          <p:cNvPr id="17" name="Rubrik 1"/>
          <p:cNvSpPr>
            <a:spLocks noGrp="1"/>
          </p:cNvSpPr>
          <p:nvPr>
            <p:ph type="title"/>
          </p:nvPr>
        </p:nvSpPr>
        <p:spPr>
          <a:xfrm>
            <a:off x="900000" y="2093212"/>
            <a:ext cx="10515600" cy="2852737"/>
          </a:xfrm>
          <a:prstGeom prst="rect">
            <a:avLst/>
          </a:prstGeom>
        </p:spPr>
        <p:txBody>
          <a:bodyPr anchor="b"/>
          <a:lstStyle>
            <a:lvl1pPr>
              <a:defRPr sz="6000" b="1" i="0" baseline="0">
                <a:solidFill>
                  <a:schemeClr val="bg1"/>
                </a:solidFill>
                <a:latin typeface="Lexia" charset="0"/>
              </a:defRPr>
            </a:lvl1pPr>
          </a:lstStyle>
          <a:p>
            <a:endParaRPr lang="sv-SE" dirty="0"/>
          </a:p>
        </p:txBody>
      </p:sp>
      <p:sp>
        <p:nvSpPr>
          <p:cNvPr id="18" name="Platshållare för text 2"/>
          <p:cNvSpPr>
            <a:spLocks noGrp="1"/>
          </p:cNvSpPr>
          <p:nvPr>
            <p:ph type="body" idx="1"/>
          </p:nvPr>
        </p:nvSpPr>
        <p:spPr>
          <a:xfrm>
            <a:off x="900000" y="4972937"/>
            <a:ext cx="10515600" cy="1500187"/>
          </a:xfrm>
          <a:prstGeom prst="rect">
            <a:avLst/>
          </a:prstGeom>
        </p:spPr>
        <p:txBody>
          <a:bodyPr/>
          <a:lstStyle>
            <a:lvl1pPr marL="0" indent="0">
              <a:buNone/>
              <a:defRPr sz="2400" b="0" i="0" baseline="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sv-SE" dirty="0" smtClean="0"/>
          </a:p>
        </p:txBody>
      </p:sp>
      <p:pic>
        <p:nvPicPr>
          <p:cNvPr id="8" name="Bildobjekt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313060" y="6167759"/>
            <a:ext cx="2463887" cy="320322"/>
          </a:xfrm>
          <a:prstGeom prst="rect">
            <a:avLst/>
          </a:prstGeom>
        </p:spPr>
      </p:pic>
    </p:spTree>
    <p:extLst>
      <p:ext uri="{BB962C8B-B14F-4D97-AF65-F5344CB8AC3E}">
        <p14:creationId xmlns:p14="http://schemas.microsoft.com/office/powerpoint/2010/main" val="3401322133"/>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vsnittsrubrik-orange">
    <p:spTree>
      <p:nvGrpSpPr>
        <p:cNvPr id="1" name=""/>
        <p:cNvGrpSpPr/>
        <p:nvPr/>
      </p:nvGrpSpPr>
      <p:grpSpPr>
        <a:xfrm>
          <a:off x="0" y="0"/>
          <a:ext cx="0" cy="0"/>
          <a:chOff x="0" y="0"/>
          <a:chExt cx="0" cy="0"/>
        </a:xfrm>
      </p:grpSpPr>
      <p:sp>
        <p:nvSpPr>
          <p:cNvPr id="13" name="Rektangel 12"/>
          <p:cNvSpPr/>
          <p:nvPr userDrawn="1"/>
        </p:nvSpPr>
        <p:spPr>
          <a:xfrm>
            <a:off x="0" y="0"/>
            <a:ext cx="1219199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rgbClr val="FFFFFF"/>
              </a:solidFill>
            </a:endParaRPr>
          </a:p>
        </p:txBody>
      </p:sp>
      <p:pic>
        <p:nvPicPr>
          <p:cNvPr id="12"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t="1" b="29430"/>
          <a:stretch/>
        </p:blipFill>
        <p:spPr>
          <a:xfrm>
            <a:off x="0" y="4698001"/>
            <a:ext cx="12192000" cy="2159999"/>
          </a:xfrm>
          <a:prstGeom prst="rect">
            <a:avLst/>
          </a:prstGeom>
        </p:spPr>
      </p:pic>
      <p:pic>
        <p:nvPicPr>
          <p:cNvPr id="19" name="Bildobjekt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59015" y="325009"/>
            <a:ext cx="317932" cy="294336"/>
          </a:xfrm>
          <a:prstGeom prst="rect">
            <a:avLst/>
          </a:prstGeom>
        </p:spPr>
      </p:pic>
      <p:sp>
        <p:nvSpPr>
          <p:cNvPr id="15" name="Rubrik 1"/>
          <p:cNvSpPr>
            <a:spLocks noGrp="1"/>
          </p:cNvSpPr>
          <p:nvPr>
            <p:ph type="title"/>
          </p:nvPr>
        </p:nvSpPr>
        <p:spPr>
          <a:xfrm>
            <a:off x="900000" y="2093212"/>
            <a:ext cx="10515600" cy="2852737"/>
          </a:xfrm>
          <a:prstGeom prst="rect">
            <a:avLst/>
          </a:prstGeom>
        </p:spPr>
        <p:txBody>
          <a:bodyPr anchor="b"/>
          <a:lstStyle>
            <a:lvl1pPr>
              <a:defRPr sz="6000" b="1" i="0" baseline="0">
                <a:solidFill>
                  <a:schemeClr val="bg1"/>
                </a:solidFill>
                <a:latin typeface="Lexia" charset="0"/>
              </a:defRPr>
            </a:lvl1pPr>
          </a:lstStyle>
          <a:p>
            <a:endParaRPr lang="sv-SE" dirty="0"/>
          </a:p>
        </p:txBody>
      </p:sp>
      <p:sp>
        <p:nvSpPr>
          <p:cNvPr id="16" name="Platshållare för text 2"/>
          <p:cNvSpPr>
            <a:spLocks noGrp="1"/>
          </p:cNvSpPr>
          <p:nvPr>
            <p:ph type="body" idx="1"/>
          </p:nvPr>
        </p:nvSpPr>
        <p:spPr>
          <a:xfrm>
            <a:off x="900000" y="4972937"/>
            <a:ext cx="10515600" cy="1500187"/>
          </a:xfrm>
          <a:prstGeom prst="rect">
            <a:avLst/>
          </a:prstGeom>
        </p:spPr>
        <p:txBody>
          <a:bodyPr/>
          <a:lstStyle>
            <a:lvl1pPr marL="0" indent="0">
              <a:buNone/>
              <a:defRPr sz="2400" baseline="0">
                <a:solidFill>
                  <a:schemeClr val="bg1"/>
                </a:solidFill>
                <a:latin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sv-SE" dirty="0" smtClean="0"/>
          </a:p>
        </p:txBody>
      </p:sp>
      <p:pic>
        <p:nvPicPr>
          <p:cNvPr id="9" name="Bildobjekt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313060" y="6167759"/>
            <a:ext cx="2463887" cy="320322"/>
          </a:xfrm>
          <a:prstGeom prst="rect">
            <a:avLst/>
          </a:prstGeom>
        </p:spPr>
      </p:pic>
    </p:spTree>
    <p:extLst>
      <p:ext uri="{BB962C8B-B14F-4D97-AF65-F5344CB8AC3E}">
        <p14:creationId xmlns:p14="http://schemas.microsoft.com/office/powerpoint/2010/main" val="959700283"/>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vsnittsrubrik-grön">
    <p:spTree>
      <p:nvGrpSpPr>
        <p:cNvPr id="1" name=""/>
        <p:cNvGrpSpPr/>
        <p:nvPr/>
      </p:nvGrpSpPr>
      <p:grpSpPr>
        <a:xfrm>
          <a:off x="0" y="0"/>
          <a:ext cx="0" cy="0"/>
          <a:chOff x="0" y="0"/>
          <a:chExt cx="0" cy="0"/>
        </a:xfrm>
      </p:grpSpPr>
      <p:sp>
        <p:nvSpPr>
          <p:cNvPr id="13" name="Rektangel 12"/>
          <p:cNvSpPr/>
          <p:nvPr userDrawn="1"/>
        </p:nvSpPr>
        <p:spPr>
          <a:xfrm>
            <a:off x="0" y="0"/>
            <a:ext cx="12191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rgbClr val="FFFFFF"/>
              </a:solidFill>
            </a:endParaRPr>
          </a:p>
        </p:txBody>
      </p:sp>
      <p:pic>
        <p:nvPicPr>
          <p:cNvPr id="16"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t="1" b="29430"/>
          <a:stretch/>
        </p:blipFill>
        <p:spPr>
          <a:xfrm>
            <a:off x="0" y="4698001"/>
            <a:ext cx="12192000" cy="2159999"/>
          </a:xfrm>
          <a:prstGeom prst="rect">
            <a:avLst/>
          </a:prstGeom>
        </p:spPr>
      </p:pic>
      <p:pic>
        <p:nvPicPr>
          <p:cNvPr id="21" name="Bildobjekt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59015" y="325009"/>
            <a:ext cx="317932" cy="294336"/>
          </a:xfrm>
          <a:prstGeom prst="rect">
            <a:avLst/>
          </a:prstGeom>
        </p:spPr>
      </p:pic>
      <p:sp>
        <p:nvSpPr>
          <p:cNvPr id="15" name="Rubrik 1"/>
          <p:cNvSpPr>
            <a:spLocks noGrp="1"/>
          </p:cNvSpPr>
          <p:nvPr>
            <p:ph type="title"/>
          </p:nvPr>
        </p:nvSpPr>
        <p:spPr>
          <a:xfrm>
            <a:off x="900000" y="2093212"/>
            <a:ext cx="10515600" cy="2852737"/>
          </a:xfrm>
          <a:prstGeom prst="rect">
            <a:avLst/>
          </a:prstGeom>
        </p:spPr>
        <p:txBody>
          <a:bodyPr anchor="b"/>
          <a:lstStyle>
            <a:lvl1pPr>
              <a:defRPr sz="6000" b="1" i="0" baseline="0">
                <a:solidFill>
                  <a:schemeClr val="bg1"/>
                </a:solidFill>
                <a:latin typeface="Lexia" charset="0"/>
              </a:defRPr>
            </a:lvl1pPr>
          </a:lstStyle>
          <a:p>
            <a:endParaRPr lang="sv-SE" dirty="0"/>
          </a:p>
        </p:txBody>
      </p:sp>
      <p:sp>
        <p:nvSpPr>
          <p:cNvPr id="17" name="Platshållare för text 2"/>
          <p:cNvSpPr>
            <a:spLocks noGrp="1"/>
          </p:cNvSpPr>
          <p:nvPr>
            <p:ph type="body" idx="1"/>
          </p:nvPr>
        </p:nvSpPr>
        <p:spPr>
          <a:xfrm>
            <a:off x="900000" y="4972937"/>
            <a:ext cx="10515600" cy="1517081"/>
          </a:xfrm>
          <a:prstGeom prst="rect">
            <a:avLst/>
          </a:prstGeom>
        </p:spPr>
        <p:txBody>
          <a:bodyPr/>
          <a:lstStyle>
            <a:lvl1pPr marL="0" indent="0">
              <a:buNone/>
              <a:defRPr sz="2400" b="0" i="0" baseline="0">
                <a:solidFill>
                  <a:schemeClr val="bg1"/>
                </a:solidFill>
                <a:latin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sv-SE" dirty="0" smtClean="0"/>
          </a:p>
        </p:txBody>
      </p:sp>
      <p:pic>
        <p:nvPicPr>
          <p:cNvPr id="8" name="Bildobjekt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313060" y="6167759"/>
            <a:ext cx="2463887" cy="320322"/>
          </a:xfrm>
          <a:prstGeom prst="rect">
            <a:avLst/>
          </a:prstGeom>
        </p:spPr>
      </p:pic>
    </p:spTree>
    <p:extLst>
      <p:ext uri="{BB962C8B-B14F-4D97-AF65-F5344CB8AC3E}">
        <p14:creationId xmlns:p14="http://schemas.microsoft.com/office/powerpoint/2010/main" val="948396670"/>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vsnittsrubrik-blå">
    <p:spTree>
      <p:nvGrpSpPr>
        <p:cNvPr id="1" name=""/>
        <p:cNvGrpSpPr/>
        <p:nvPr/>
      </p:nvGrpSpPr>
      <p:grpSpPr>
        <a:xfrm>
          <a:off x="0" y="0"/>
          <a:ext cx="0" cy="0"/>
          <a:chOff x="0" y="0"/>
          <a:chExt cx="0" cy="0"/>
        </a:xfrm>
      </p:grpSpPr>
      <p:sp>
        <p:nvSpPr>
          <p:cNvPr id="13" name="Rektangel 12"/>
          <p:cNvSpPr/>
          <p:nvPr userDrawn="1"/>
        </p:nvSpPr>
        <p:spPr>
          <a:xfrm>
            <a:off x="0" y="0"/>
            <a:ext cx="12191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rgbClr val="FFFFFF"/>
              </a:solidFill>
            </a:endParaRPr>
          </a:p>
        </p:txBody>
      </p:sp>
      <p:pic>
        <p:nvPicPr>
          <p:cNvPr id="16"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t="1" b="29430"/>
          <a:stretch/>
        </p:blipFill>
        <p:spPr>
          <a:xfrm>
            <a:off x="0" y="4698001"/>
            <a:ext cx="12192000" cy="2159999"/>
          </a:xfrm>
          <a:prstGeom prst="rect">
            <a:avLst/>
          </a:prstGeom>
        </p:spPr>
      </p:pic>
      <p:pic>
        <p:nvPicPr>
          <p:cNvPr id="21" name="Bildobjekt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59015" y="325009"/>
            <a:ext cx="317932" cy="294336"/>
          </a:xfrm>
          <a:prstGeom prst="rect">
            <a:avLst/>
          </a:prstGeom>
        </p:spPr>
      </p:pic>
      <p:sp>
        <p:nvSpPr>
          <p:cNvPr id="11" name="Rubrik 1"/>
          <p:cNvSpPr>
            <a:spLocks noGrp="1"/>
          </p:cNvSpPr>
          <p:nvPr>
            <p:ph type="title"/>
          </p:nvPr>
        </p:nvSpPr>
        <p:spPr>
          <a:xfrm>
            <a:off x="900000" y="2093212"/>
            <a:ext cx="10515600" cy="2852737"/>
          </a:xfrm>
          <a:prstGeom prst="rect">
            <a:avLst/>
          </a:prstGeom>
        </p:spPr>
        <p:txBody>
          <a:bodyPr anchor="b"/>
          <a:lstStyle>
            <a:lvl1pPr>
              <a:defRPr sz="6000" b="1" i="0" baseline="0">
                <a:solidFill>
                  <a:schemeClr val="bg1"/>
                </a:solidFill>
                <a:latin typeface="Lexia" charset="0"/>
              </a:defRPr>
            </a:lvl1pPr>
          </a:lstStyle>
          <a:p>
            <a:endParaRPr lang="sv-SE" dirty="0"/>
          </a:p>
        </p:txBody>
      </p:sp>
      <p:sp>
        <p:nvSpPr>
          <p:cNvPr id="12" name="Platshållare för text 2"/>
          <p:cNvSpPr>
            <a:spLocks noGrp="1"/>
          </p:cNvSpPr>
          <p:nvPr>
            <p:ph type="body" idx="1"/>
          </p:nvPr>
        </p:nvSpPr>
        <p:spPr>
          <a:xfrm>
            <a:off x="900000" y="4972937"/>
            <a:ext cx="10515600" cy="1500187"/>
          </a:xfrm>
          <a:prstGeom prst="rect">
            <a:avLst/>
          </a:prstGeom>
        </p:spPr>
        <p:txBody>
          <a:bodyPr/>
          <a:lstStyle>
            <a:lvl1pPr marL="0" indent="0">
              <a:buNone/>
              <a:defRPr sz="2400" baseline="0">
                <a:solidFill>
                  <a:schemeClr val="bg1"/>
                </a:solidFill>
                <a:latin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sv-SE" dirty="0" smtClean="0"/>
          </a:p>
        </p:txBody>
      </p:sp>
      <p:pic>
        <p:nvPicPr>
          <p:cNvPr id="8" name="Bildobjekt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313060" y="6167759"/>
            <a:ext cx="2463887" cy="320322"/>
          </a:xfrm>
          <a:prstGeom prst="rect">
            <a:avLst/>
          </a:prstGeom>
        </p:spPr>
      </p:pic>
    </p:spTree>
    <p:extLst>
      <p:ext uri="{BB962C8B-B14F-4D97-AF65-F5344CB8AC3E}">
        <p14:creationId xmlns:p14="http://schemas.microsoft.com/office/powerpoint/2010/main" val="1754413349"/>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nnehåll med text">
    <p:spTree>
      <p:nvGrpSpPr>
        <p:cNvPr id="1" name=""/>
        <p:cNvGrpSpPr/>
        <p:nvPr/>
      </p:nvGrpSpPr>
      <p:grpSpPr>
        <a:xfrm>
          <a:off x="0" y="0"/>
          <a:ext cx="0" cy="0"/>
          <a:chOff x="0" y="0"/>
          <a:chExt cx="0" cy="0"/>
        </a:xfrm>
      </p:grpSpPr>
      <p:sp>
        <p:nvSpPr>
          <p:cNvPr id="13" name="Rubrik 1"/>
          <p:cNvSpPr>
            <a:spLocks noGrp="1"/>
          </p:cNvSpPr>
          <p:nvPr>
            <p:ph type="title"/>
          </p:nvPr>
        </p:nvSpPr>
        <p:spPr>
          <a:xfrm>
            <a:off x="900000" y="1079999"/>
            <a:ext cx="10049536" cy="900000"/>
          </a:xfrm>
          <a:prstGeom prst="rect">
            <a:avLst/>
          </a:prstGeom>
        </p:spPr>
        <p:txBody>
          <a:bodyPr/>
          <a:lstStyle>
            <a:lvl1pPr>
              <a:lnSpc>
                <a:spcPts val="5400"/>
              </a:lnSpc>
              <a:defRPr b="1" i="0" baseline="0">
                <a:solidFill>
                  <a:schemeClr val="accent1"/>
                </a:solidFill>
                <a:latin typeface="Lexia" charset="0"/>
              </a:defRPr>
            </a:lvl1pPr>
          </a:lstStyle>
          <a:p>
            <a:endParaRPr lang="sv-SE" dirty="0"/>
          </a:p>
        </p:txBody>
      </p:sp>
      <p:sp>
        <p:nvSpPr>
          <p:cNvPr id="17" name="Platshållare för innehåll 2"/>
          <p:cNvSpPr>
            <a:spLocks noGrp="1"/>
          </p:cNvSpPr>
          <p:nvPr>
            <p:ph idx="1" hasCustomPrompt="1"/>
          </p:nvPr>
        </p:nvSpPr>
        <p:spPr>
          <a:xfrm>
            <a:off x="900000" y="1944000"/>
            <a:ext cx="8796450" cy="3682100"/>
          </a:xfrm>
          <a:prstGeom prst="rect">
            <a:avLst/>
          </a:prstGeom>
        </p:spPr>
        <p:txBody>
          <a:bodyPr wrap="square">
            <a:noAutofit/>
          </a:bodyPr>
          <a:lstStyle>
            <a:lvl1pPr marL="0" indent="0">
              <a:lnSpc>
                <a:spcPts val="2800"/>
              </a:lnSpc>
              <a:spcBef>
                <a:spcPts val="1600"/>
              </a:spcBef>
              <a:buClr>
                <a:schemeClr val="accent1"/>
              </a:buClr>
              <a:buFontTx/>
              <a:buNone/>
              <a:defRPr sz="2400" baseline="0">
                <a:latin typeface="Arial" charset="0"/>
              </a:defRPr>
            </a:lvl1pPr>
            <a:lvl2pPr>
              <a:lnSpc>
                <a:spcPts val="2800"/>
              </a:lnSpc>
              <a:spcBef>
                <a:spcPts val="1600"/>
              </a:spcBef>
              <a:buClr>
                <a:schemeClr val="accent1"/>
              </a:buClr>
              <a:defRPr sz="2000" baseline="0">
                <a:latin typeface="BosisOresundLight" charset="0"/>
              </a:defRPr>
            </a:lvl2pPr>
            <a:lvl3pPr>
              <a:lnSpc>
                <a:spcPts val="2800"/>
              </a:lnSpc>
              <a:spcBef>
                <a:spcPts val="1600"/>
              </a:spcBef>
              <a:buClr>
                <a:schemeClr val="accent1"/>
              </a:buClr>
              <a:defRPr sz="2000" baseline="0">
                <a:latin typeface="BosisOresundLight" charset="0"/>
              </a:defRPr>
            </a:lvl3pPr>
            <a:lvl4pPr>
              <a:lnSpc>
                <a:spcPts val="2800"/>
              </a:lnSpc>
              <a:spcBef>
                <a:spcPts val="1600"/>
              </a:spcBef>
              <a:buClr>
                <a:schemeClr val="accent1"/>
              </a:buClr>
              <a:defRPr sz="1800" baseline="0">
                <a:latin typeface="BosisOresundLight" charset="0"/>
              </a:defRPr>
            </a:lvl4pPr>
            <a:lvl5pPr>
              <a:lnSpc>
                <a:spcPts val="2800"/>
              </a:lnSpc>
              <a:spcBef>
                <a:spcPts val="1600"/>
              </a:spcBef>
              <a:buClr>
                <a:schemeClr val="accent1"/>
              </a:buClr>
              <a:defRPr sz="1800" baseline="0">
                <a:latin typeface="BosisOresundLight" charset="0"/>
              </a:defRPr>
            </a:lvl5pPr>
          </a:lstStyle>
          <a:p>
            <a:pPr lvl="0"/>
            <a:r>
              <a:rPr lang="sv-SE" dirty="0" smtClean="0"/>
              <a:t>Skriv text här</a:t>
            </a:r>
            <a:endParaRPr lang="sv-SE" dirty="0"/>
          </a:p>
        </p:txBody>
      </p:sp>
      <p:sp>
        <p:nvSpPr>
          <p:cNvPr id="18" name="Platshållare för datum 3"/>
          <p:cNvSpPr>
            <a:spLocks noGrp="1"/>
          </p:cNvSpPr>
          <p:nvPr>
            <p:ph type="dt" sz="half" idx="10"/>
          </p:nvPr>
        </p:nvSpPr>
        <p:spPr>
          <a:xfrm>
            <a:off x="1000125" y="6622201"/>
            <a:ext cx="1159934" cy="193695"/>
          </a:xfrm>
          <a:prstGeom prst="rect">
            <a:avLst/>
          </a:prstGeom>
        </p:spPr>
        <p:txBody>
          <a:bodyPr lIns="0"/>
          <a:lstStyle>
            <a:lvl1pPr algn="l">
              <a:defRPr sz="850" baseline="0">
                <a:solidFill>
                  <a:schemeClr val="tx2"/>
                </a:solidFill>
                <a:latin typeface="BosisOresundLight" charset="0"/>
              </a:defRPr>
            </a:lvl1pPr>
          </a:lstStyle>
          <a:p>
            <a:fld id="{2BD44D01-A749-5849-9C9F-BCD32FC21792}" type="datetime1">
              <a:rPr lang="sv-SE" smtClean="0">
                <a:solidFill>
                  <a:srgbClr val="989898"/>
                </a:solidFill>
              </a:rPr>
              <a:pPr/>
              <a:t>2019-04-16</a:t>
            </a:fld>
            <a:endParaRPr lang="sv-SE" dirty="0">
              <a:solidFill>
                <a:srgbClr val="989898"/>
              </a:solidFill>
            </a:endParaRPr>
          </a:p>
        </p:txBody>
      </p:sp>
      <p:sp>
        <p:nvSpPr>
          <p:cNvPr id="19" name="Platshållare för sidfot 4"/>
          <p:cNvSpPr>
            <a:spLocks noGrp="1"/>
          </p:cNvSpPr>
          <p:nvPr>
            <p:ph type="ftr" sz="quarter" idx="11"/>
          </p:nvPr>
        </p:nvSpPr>
        <p:spPr>
          <a:xfrm>
            <a:off x="1563737" y="6622201"/>
            <a:ext cx="1796758" cy="193695"/>
          </a:xfrm>
          <a:prstGeom prst="rect">
            <a:avLst/>
          </a:prstGeom>
        </p:spPr>
        <p:txBody>
          <a:bodyPr/>
          <a:lstStyle>
            <a:lvl1pPr algn="l">
              <a:defRPr sz="850" baseline="0">
                <a:solidFill>
                  <a:schemeClr val="tx2"/>
                </a:solidFill>
                <a:latin typeface="BosisOresundLight" charset="0"/>
              </a:defRPr>
            </a:lvl1pPr>
          </a:lstStyle>
          <a:p>
            <a:r>
              <a:rPr lang="sv-SE" smtClean="0">
                <a:solidFill>
                  <a:srgbClr val="989898"/>
                </a:solidFill>
              </a:rPr>
              <a:t>Internt</a:t>
            </a:r>
            <a:endParaRPr lang="sv-SE" dirty="0">
              <a:solidFill>
                <a:srgbClr val="989898"/>
              </a:solidFill>
            </a:endParaRPr>
          </a:p>
        </p:txBody>
      </p:sp>
      <p:pic>
        <p:nvPicPr>
          <p:cNvPr id="9"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59015" y="331072"/>
            <a:ext cx="317932" cy="282209"/>
          </a:xfrm>
          <a:prstGeom prst="rect">
            <a:avLst/>
          </a:prstGeom>
        </p:spPr>
      </p:pic>
      <p:sp>
        <p:nvSpPr>
          <p:cNvPr id="10" name="Platshållare för bildnummer 5"/>
          <p:cNvSpPr>
            <a:spLocks noGrp="1"/>
          </p:cNvSpPr>
          <p:nvPr>
            <p:ph type="sldNum" sz="quarter" idx="12"/>
          </p:nvPr>
        </p:nvSpPr>
        <p:spPr>
          <a:xfrm>
            <a:off x="11048471" y="6622201"/>
            <a:ext cx="719667" cy="193695"/>
          </a:xfrm>
          <a:prstGeom prst="rect">
            <a:avLst/>
          </a:prstGeom>
        </p:spPr>
        <p:txBody>
          <a:bodyPr lIns="0" rIns="0"/>
          <a:lstStyle>
            <a:lvl1pPr algn="r">
              <a:defRPr sz="850" baseline="0">
                <a:solidFill>
                  <a:schemeClr val="tx2"/>
                </a:solidFill>
                <a:latin typeface="BosisOresundLight" charset="0"/>
              </a:defRPr>
            </a:lvl1pPr>
          </a:lstStyle>
          <a:p>
            <a:fld id="{FD384BEA-5852-8445-9061-A0CA141FEF52}" type="slidenum">
              <a:rPr lang="sv-SE" smtClean="0">
                <a:solidFill>
                  <a:srgbClr val="989898"/>
                </a:solidFill>
              </a:rPr>
              <a:pPr/>
              <a:t>‹#›</a:t>
            </a:fld>
            <a:endParaRPr lang="sv-SE" dirty="0">
              <a:solidFill>
                <a:srgbClr val="989898"/>
              </a:solidFill>
            </a:endParaRPr>
          </a:p>
        </p:txBody>
      </p:sp>
      <p:pic>
        <p:nvPicPr>
          <p:cNvPr id="11" name="Bildobjekt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13060" y="6167759"/>
            <a:ext cx="2463887" cy="320322"/>
          </a:xfrm>
          <a:prstGeom prst="rect">
            <a:avLst/>
          </a:prstGeom>
        </p:spPr>
      </p:pic>
    </p:spTree>
    <p:extLst>
      <p:ext uri="{BB962C8B-B14F-4D97-AF65-F5344CB8AC3E}">
        <p14:creationId xmlns:p14="http://schemas.microsoft.com/office/powerpoint/2010/main" val="3584768862"/>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Innehåll med text">
    <p:spTree>
      <p:nvGrpSpPr>
        <p:cNvPr id="1" name=""/>
        <p:cNvGrpSpPr/>
        <p:nvPr/>
      </p:nvGrpSpPr>
      <p:grpSpPr>
        <a:xfrm>
          <a:off x="0" y="0"/>
          <a:ext cx="0" cy="0"/>
          <a:chOff x="0" y="0"/>
          <a:chExt cx="0" cy="0"/>
        </a:xfrm>
      </p:grpSpPr>
      <p:sp>
        <p:nvSpPr>
          <p:cNvPr id="18" name="Platshållare för datum 3"/>
          <p:cNvSpPr>
            <a:spLocks noGrp="1"/>
          </p:cNvSpPr>
          <p:nvPr>
            <p:ph type="dt" sz="half" idx="10"/>
          </p:nvPr>
        </p:nvSpPr>
        <p:spPr>
          <a:xfrm>
            <a:off x="1000125" y="6622201"/>
            <a:ext cx="1159934" cy="193695"/>
          </a:xfrm>
          <a:prstGeom prst="rect">
            <a:avLst/>
          </a:prstGeom>
        </p:spPr>
        <p:txBody>
          <a:bodyPr lIns="0"/>
          <a:lstStyle>
            <a:lvl1pPr algn="l">
              <a:defRPr sz="850" baseline="0">
                <a:solidFill>
                  <a:schemeClr val="tx2"/>
                </a:solidFill>
                <a:latin typeface="BosisOresundLight" charset="0"/>
              </a:defRPr>
            </a:lvl1pPr>
          </a:lstStyle>
          <a:p>
            <a:fld id="{D7E6B545-4605-C94A-B33D-FE9A7B3760B6}" type="datetime1">
              <a:rPr lang="sv-SE" smtClean="0">
                <a:solidFill>
                  <a:srgbClr val="989898"/>
                </a:solidFill>
              </a:rPr>
              <a:pPr/>
              <a:t>2019-04-16</a:t>
            </a:fld>
            <a:endParaRPr lang="sv-SE" dirty="0">
              <a:solidFill>
                <a:srgbClr val="989898"/>
              </a:solidFill>
            </a:endParaRPr>
          </a:p>
        </p:txBody>
      </p:sp>
      <p:sp>
        <p:nvSpPr>
          <p:cNvPr id="19" name="Platshållare för sidfot 4"/>
          <p:cNvSpPr>
            <a:spLocks noGrp="1"/>
          </p:cNvSpPr>
          <p:nvPr>
            <p:ph type="ftr" sz="quarter" idx="11"/>
          </p:nvPr>
        </p:nvSpPr>
        <p:spPr>
          <a:xfrm>
            <a:off x="1563737" y="6622201"/>
            <a:ext cx="1796758" cy="193695"/>
          </a:xfrm>
          <a:prstGeom prst="rect">
            <a:avLst/>
          </a:prstGeom>
        </p:spPr>
        <p:txBody>
          <a:bodyPr/>
          <a:lstStyle>
            <a:lvl1pPr algn="l">
              <a:defRPr sz="850" baseline="0">
                <a:solidFill>
                  <a:schemeClr val="tx2"/>
                </a:solidFill>
                <a:latin typeface="BosisOresundLight" charset="0"/>
              </a:defRPr>
            </a:lvl1pPr>
          </a:lstStyle>
          <a:p>
            <a:r>
              <a:rPr lang="sv-SE" smtClean="0">
                <a:solidFill>
                  <a:srgbClr val="989898"/>
                </a:solidFill>
              </a:rPr>
              <a:t>Internt</a:t>
            </a:r>
            <a:endParaRPr lang="sv-SE" dirty="0">
              <a:solidFill>
                <a:srgbClr val="989898"/>
              </a:solidFill>
            </a:endParaRPr>
          </a:p>
        </p:txBody>
      </p:sp>
      <p:sp>
        <p:nvSpPr>
          <p:cNvPr id="20" name="Platshållare för bildnummer 5"/>
          <p:cNvSpPr>
            <a:spLocks noGrp="1"/>
          </p:cNvSpPr>
          <p:nvPr>
            <p:ph type="sldNum" sz="quarter" idx="12"/>
          </p:nvPr>
        </p:nvSpPr>
        <p:spPr>
          <a:xfrm>
            <a:off x="11048471" y="6622201"/>
            <a:ext cx="719667" cy="193695"/>
          </a:xfrm>
          <a:prstGeom prst="rect">
            <a:avLst/>
          </a:prstGeom>
        </p:spPr>
        <p:txBody>
          <a:bodyPr lIns="0" rIns="0"/>
          <a:lstStyle>
            <a:lvl1pPr algn="r">
              <a:defRPr sz="850" baseline="0">
                <a:solidFill>
                  <a:schemeClr val="tx2"/>
                </a:solidFill>
                <a:latin typeface="BosisOresundLight" charset="0"/>
              </a:defRPr>
            </a:lvl1pPr>
          </a:lstStyle>
          <a:p>
            <a:fld id="{FD384BEA-5852-8445-9061-A0CA141FEF52}" type="slidenum">
              <a:rPr lang="sv-SE" smtClean="0">
                <a:solidFill>
                  <a:srgbClr val="989898"/>
                </a:solidFill>
              </a:rPr>
              <a:pPr/>
              <a:t>‹#›</a:t>
            </a:fld>
            <a:endParaRPr lang="sv-SE" dirty="0">
              <a:solidFill>
                <a:srgbClr val="989898"/>
              </a:solidFill>
            </a:endParaRPr>
          </a:p>
        </p:txBody>
      </p:sp>
      <p:sp>
        <p:nvSpPr>
          <p:cNvPr id="9" name="Platshållare för innehåll 2"/>
          <p:cNvSpPr>
            <a:spLocks noGrp="1"/>
          </p:cNvSpPr>
          <p:nvPr>
            <p:ph idx="1" hasCustomPrompt="1"/>
          </p:nvPr>
        </p:nvSpPr>
        <p:spPr>
          <a:xfrm>
            <a:off x="900000" y="2412000"/>
            <a:ext cx="8796450" cy="3417300"/>
          </a:xfrm>
          <a:prstGeom prst="rect">
            <a:avLst/>
          </a:prstGeom>
        </p:spPr>
        <p:txBody>
          <a:bodyPr wrap="square">
            <a:noAutofit/>
          </a:bodyPr>
          <a:lstStyle>
            <a:lvl1pPr marL="0" indent="0">
              <a:lnSpc>
                <a:spcPts val="2800"/>
              </a:lnSpc>
              <a:spcBef>
                <a:spcPts val="1600"/>
              </a:spcBef>
              <a:buClr>
                <a:schemeClr val="accent1"/>
              </a:buClr>
              <a:buFontTx/>
              <a:buNone/>
              <a:defRPr sz="2400" baseline="0">
                <a:latin typeface="Arial" charset="0"/>
              </a:defRPr>
            </a:lvl1pPr>
            <a:lvl2pPr>
              <a:lnSpc>
                <a:spcPts val="2800"/>
              </a:lnSpc>
              <a:spcBef>
                <a:spcPts val="1600"/>
              </a:spcBef>
              <a:buClr>
                <a:schemeClr val="accent1"/>
              </a:buClr>
              <a:defRPr sz="2000" baseline="0">
                <a:latin typeface="BosisOresundLight" charset="0"/>
              </a:defRPr>
            </a:lvl2pPr>
            <a:lvl3pPr>
              <a:lnSpc>
                <a:spcPts val="2800"/>
              </a:lnSpc>
              <a:spcBef>
                <a:spcPts val="1600"/>
              </a:spcBef>
              <a:buClr>
                <a:schemeClr val="accent1"/>
              </a:buClr>
              <a:defRPr sz="2000" baseline="0">
                <a:latin typeface="BosisOresundLight" charset="0"/>
              </a:defRPr>
            </a:lvl3pPr>
            <a:lvl4pPr>
              <a:lnSpc>
                <a:spcPts val="2800"/>
              </a:lnSpc>
              <a:spcBef>
                <a:spcPts val="1600"/>
              </a:spcBef>
              <a:buClr>
                <a:schemeClr val="accent1"/>
              </a:buClr>
              <a:defRPr sz="1800" baseline="0">
                <a:latin typeface="BosisOresundLight" charset="0"/>
              </a:defRPr>
            </a:lvl4pPr>
            <a:lvl5pPr>
              <a:lnSpc>
                <a:spcPts val="2800"/>
              </a:lnSpc>
              <a:spcBef>
                <a:spcPts val="1600"/>
              </a:spcBef>
              <a:buClr>
                <a:schemeClr val="accent1"/>
              </a:buClr>
              <a:defRPr sz="1800" baseline="0">
                <a:latin typeface="BosisOresundLight" charset="0"/>
              </a:defRPr>
            </a:lvl5pPr>
          </a:lstStyle>
          <a:p>
            <a:pPr lvl="0"/>
            <a:r>
              <a:rPr lang="sv-SE" dirty="0" smtClean="0"/>
              <a:t>Skriv text här</a:t>
            </a:r>
            <a:endParaRPr lang="sv-SE" dirty="0"/>
          </a:p>
        </p:txBody>
      </p:sp>
      <p:sp>
        <p:nvSpPr>
          <p:cNvPr id="10" name="Rubrik 1"/>
          <p:cNvSpPr>
            <a:spLocks noGrp="1"/>
          </p:cNvSpPr>
          <p:nvPr>
            <p:ph type="title"/>
          </p:nvPr>
        </p:nvSpPr>
        <p:spPr>
          <a:xfrm>
            <a:off x="900000" y="1079999"/>
            <a:ext cx="10049536" cy="900000"/>
          </a:xfrm>
          <a:prstGeom prst="rect">
            <a:avLst/>
          </a:prstGeom>
        </p:spPr>
        <p:txBody>
          <a:bodyPr/>
          <a:lstStyle>
            <a:lvl1pPr>
              <a:lnSpc>
                <a:spcPts val="5400"/>
              </a:lnSpc>
              <a:defRPr b="1" i="0" baseline="0">
                <a:solidFill>
                  <a:srgbClr val="DC0C1D"/>
                </a:solidFill>
                <a:latin typeface="Lexia" charset="0"/>
              </a:defRPr>
            </a:lvl1pPr>
          </a:lstStyle>
          <a:p>
            <a:endParaRPr lang="sv-SE" dirty="0"/>
          </a:p>
        </p:txBody>
      </p:sp>
      <p:pic>
        <p:nvPicPr>
          <p:cNvPr id="15"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59015" y="331072"/>
            <a:ext cx="317932" cy="282209"/>
          </a:xfrm>
          <a:prstGeom prst="rect">
            <a:avLst/>
          </a:prstGeom>
        </p:spPr>
      </p:pic>
      <p:pic>
        <p:nvPicPr>
          <p:cNvPr id="11" name="Bildobjekt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13060" y="6167759"/>
            <a:ext cx="2463887" cy="320322"/>
          </a:xfrm>
          <a:prstGeom prst="rect">
            <a:avLst/>
          </a:prstGeom>
        </p:spPr>
      </p:pic>
    </p:spTree>
    <p:extLst>
      <p:ext uri="{BB962C8B-B14F-4D97-AF65-F5344CB8AC3E}">
        <p14:creationId xmlns:p14="http://schemas.microsoft.com/office/powerpoint/2010/main" val="3690159383"/>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Rubrik (1 rad)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900000" y="1079999"/>
            <a:ext cx="10049536" cy="900000"/>
          </a:xfrm>
          <a:prstGeom prst="rect">
            <a:avLst/>
          </a:prstGeom>
        </p:spPr>
        <p:txBody>
          <a:bodyPr/>
          <a:lstStyle>
            <a:lvl1pPr>
              <a:lnSpc>
                <a:spcPts val="5400"/>
              </a:lnSpc>
              <a:defRPr b="1" i="0" baseline="0">
                <a:solidFill>
                  <a:srgbClr val="DC0C1D"/>
                </a:solidFill>
                <a:latin typeface="Lexia" charset="0"/>
              </a:defRPr>
            </a:lvl1pPr>
          </a:lstStyle>
          <a:p>
            <a:endParaRPr lang="sv-SE" dirty="0"/>
          </a:p>
        </p:txBody>
      </p:sp>
      <p:sp>
        <p:nvSpPr>
          <p:cNvPr id="3" name="Platshållare för innehåll 2"/>
          <p:cNvSpPr>
            <a:spLocks noGrp="1"/>
          </p:cNvSpPr>
          <p:nvPr>
            <p:ph idx="1"/>
          </p:nvPr>
        </p:nvSpPr>
        <p:spPr>
          <a:xfrm>
            <a:off x="900000" y="2160000"/>
            <a:ext cx="8948850" cy="2708434"/>
          </a:xfrm>
          <a:prstGeom prst="rect">
            <a:avLst/>
          </a:prstGeom>
        </p:spPr>
        <p:txBody>
          <a:bodyPr wrap="square">
            <a:spAutoFit/>
          </a:bodyPr>
          <a:lstStyle>
            <a:lvl1pPr>
              <a:lnSpc>
                <a:spcPts val="2800"/>
              </a:lnSpc>
              <a:spcBef>
                <a:spcPts val="1600"/>
              </a:spcBef>
              <a:buClr>
                <a:schemeClr val="accent1"/>
              </a:buClr>
              <a:defRPr sz="2400" baseline="0">
                <a:latin typeface="Arial" charset="0"/>
              </a:defRPr>
            </a:lvl1pPr>
            <a:lvl2pPr>
              <a:lnSpc>
                <a:spcPts val="2800"/>
              </a:lnSpc>
              <a:spcBef>
                <a:spcPts val="1600"/>
              </a:spcBef>
              <a:buClr>
                <a:schemeClr val="accent1"/>
              </a:buClr>
              <a:defRPr sz="2000" baseline="0">
                <a:latin typeface="Arial" charset="0"/>
              </a:defRPr>
            </a:lvl2pPr>
            <a:lvl3pPr>
              <a:lnSpc>
                <a:spcPts val="2800"/>
              </a:lnSpc>
              <a:spcBef>
                <a:spcPts val="1600"/>
              </a:spcBef>
              <a:buClr>
                <a:schemeClr val="accent1"/>
              </a:buClr>
              <a:defRPr sz="2000" baseline="0">
                <a:latin typeface="Arial" charset="0"/>
              </a:defRPr>
            </a:lvl3pPr>
            <a:lvl4pPr>
              <a:lnSpc>
                <a:spcPts val="2800"/>
              </a:lnSpc>
              <a:spcBef>
                <a:spcPts val="1600"/>
              </a:spcBef>
              <a:buClr>
                <a:schemeClr val="accent1"/>
              </a:buClr>
              <a:defRPr sz="1800" baseline="0">
                <a:latin typeface="Arial" charset="0"/>
              </a:defRPr>
            </a:lvl4pPr>
            <a:lvl5pPr>
              <a:lnSpc>
                <a:spcPts val="2800"/>
              </a:lnSpc>
              <a:spcBef>
                <a:spcPts val="1600"/>
              </a:spcBef>
              <a:buClr>
                <a:schemeClr val="accent1"/>
              </a:buClr>
              <a:defRPr sz="1800" baseline="0">
                <a:latin typeface="Arial" charset="0"/>
              </a:defRPr>
            </a:lvl5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15" name="Platshållare för datum 3"/>
          <p:cNvSpPr>
            <a:spLocks noGrp="1"/>
          </p:cNvSpPr>
          <p:nvPr>
            <p:ph type="dt" sz="half" idx="10"/>
          </p:nvPr>
        </p:nvSpPr>
        <p:spPr>
          <a:xfrm>
            <a:off x="1000125" y="6622201"/>
            <a:ext cx="1159934" cy="193695"/>
          </a:xfrm>
          <a:prstGeom prst="rect">
            <a:avLst/>
          </a:prstGeom>
        </p:spPr>
        <p:txBody>
          <a:bodyPr lIns="0"/>
          <a:lstStyle>
            <a:lvl1pPr algn="l">
              <a:defRPr sz="850" baseline="0">
                <a:solidFill>
                  <a:schemeClr val="tx2"/>
                </a:solidFill>
                <a:latin typeface="BosisOresundLight" charset="0"/>
              </a:defRPr>
            </a:lvl1pPr>
          </a:lstStyle>
          <a:p>
            <a:fld id="{573ADFD1-4499-544A-ACAA-7C9EE1E1E9EB}" type="datetime1">
              <a:rPr lang="sv-SE" smtClean="0">
                <a:solidFill>
                  <a:srgbClr val="989898"/>
                </a:solidFill>
              </a:rPr>
              <a:pPr/>
              <a:t>2019-04-16</a:t>
            </a:fld>
            <a:endParaRPr lang="sv-SE" dirty="0">
              <a:solidFill>
                <a:srgbClr val="989898"/>
              </a:solidFill>
            </a:endParaRPr>
          </a:p>
        </p:txBody>
      </p:sp>
      <p:sp>
        <p:nvSpPr>
          <p:cNvPr id="16" name="Platshållare för sidfot 4"/>
          <p:cNvSpPr>
            <a:spLocks noGrp="1"/>
          </p:cNvSpPr>
          <p:nvPr>
            <p:ph type="ftr" sz="quarter" idx="11"/>
          </p:nvPr>
        </p:nvSpPr>
        <p:spPr>
          <a:xfrm>
            <a:off x="1563737" y="6622201"/>
            <a:ext cx="1796758" cy="193695"/>
          </a:xfrm>
          <a:prstGeom prst="rect">
            <a:avLst/>
          </a:prstGeom>
        </p:spPr>
        <p:txBody>
          <a:bodyPr/>
          <a:lstStyle>
            <a:lvl1pPr algn="l">
              <a:defRPr sz="850" baseline="0">
                <a:solidFill>
                  <a:schemeClr val="tx2"/>
                </a:solidFill>
                <a:latin typeface="BosisOresundLight" charset="0"/>
              </a:defRPr>
            </a:lvl1pPr>
          </a:lstStyle>
          <a:p>
            <a:r>
              <a:rPr lang="sv-SE" smtClean="0">
                <a:solidFill>
                  <a:srgbClr val="989898"/>
                </a:solidFill>
              </a:rPr>
              <a:t>Internt</a:t>
            </a:r>
            <a:endParaRPr lang="sv-SE" dirty="0">
              <a:solidFill>
                <a:srgbClr val="989898"/>
              </a:solidFill>
            </a:endParaRPr>
          </a:p>
        </p:txBody>
      </p:sp>
      <p:sp>
        <p:nvSpPr>
          <p:cNvPr id="17" name="Platshållare för bildnummer 5"/>
          <p:cNvSpPr>
            <a:spLocks noGrp="1"/>
          </p:cNvSpPr>
          <p:nvPr>
            <p:ph type="sldNum" sz="quarter" idx="12"/>
          </p:nvPr>
        </p:nvSpPr>
        <p:spPr>
          <a:xfrm>
            <a:off x="11048471" y="6622201"/>
            <a:ext cx="719667" cy="193695"/>
          </a:xfrm>
          <a:prstGeom prst="rect">
            <a:avLst/>
          </a:prstGeom>
        </p:spPr>
        <p:txBody>
          <a:bodyPr lIns="0" rIns="0"/>
          <a:lstStyle>
            <a:lvl1pPr algn="r">
              <a:defRPr sz="850" baseline="0">
                <a:solidFill>
                  <a:schemeClr val="tx2"/>
                </a:solidFill>
                <a:latin typeface="BosisOresundLight" charset="0"/>
              </a:defRPr>
            </a:lvl1pPr>
          </a:lstStyle>
          <a:p>
            <a:fld id="{FD384BEA-5852-8445-9061-A0CA141FEF52}" type="slidenum">
              <a:rPr lang="sv-SE" smtClean="0">
                <a:solidFill>
                  <a:srgbClr val="989898"/>
                </a:solidFill>
              </a:rPr>
              <a:pPr/>
              <a:t>‹#›</a:t>
            </a:fld>
            <a:endParaRPr lang="sv-SE" dirty="0">
              <a:solidFill>
                <a:srgbClr val="989898"/>
              </a:solidFill>
            </a:endParaRPr>
          </a:p>
        </p:txBody>
      </p:sp>
      <p:pic>
        <p:nvPicPr>
          <p:cNvPr id="12"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59015" y="331072"/>
            <a:ext cx="317932" cy="282209"/>
          </a:xfrm>
          <a:prstGeom prst="rect">
            <a:avLst/>
          </a:prstGeom>
        </p:spPr>
      </p:pic>
      <p:pic>
        <p:nvPicPr>
          <p:cNvPr id="9" name="Bildobjekt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13060" y="6167759"/>
            <a:ext cx="2463887" cy="320322"/>
          </a:xfrm>
          <a:prstGeom prst="rect">
            <a:avLst/>
          </a:prstGeom>
        </p:spPr>
      </p:pic>
    </p:spTree>
    <p:extLst>
      <p:ext uri="{BB962C8B-B14F-4D97-AF65-F5344CB8AC3E}">
        <p14:creationId xmlns:p14="http://schemas.microsoft.com/office/powerpoint/2010/main" val="105660132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Rubrikbild 1">
    <p:spTree>
      <p:nvGrpSpPr>
        <p:cNvPr id="1" name=""/>
        <p:cNvGrpSpPr/>
        <p:nvPr/>
      </p:nvGrpSpPr>
      <p:grpSpPr>
        <a:xfrm>
          <a:off x="0" y="0"/>
          <a:ext cx="0" cy="0"/>
          <a:chOff x="0" y="0"/>
          <a:chExt cx="0" cy="0"/>
        </a:xfrm>
      </p:grpSpPr>
      <p:pic>
        <p:nvPicPr>
          <p:cNvPr id="2" name="Bildobjekt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ubrik 1"/>
          <p:cNvSpPr txBox="1">
            <a:spLocks/>
          </p:cNvSpPr>
          <p:nvPr userDrawn="1"/>
        </p:nvSpPr>
        <p:spPr>
          <a:xfrm>
            <a:off x="900000" y="3375326"/>
            <a:ext cx="6864379" cy="1570623"/>
          </a:xfrm>
          <a:prstGeom prst="rect">
            <a:avLst/>
          </a:prstGeom>
        </p:spPr>
        <p:txBody>
          <a:bodyPr anchor="b"/>
          <a:lstStyle>
            <a:lvl1pPr algn="l" defTabSz="914400" rtl="0" eaLnBrk="1" latinLnBrk="0" hangingPunct="1">
              <a:lnSpc>
                <a:spcPts val="5800"/>
              </a:lnSpc>
              <a:spcBef>
                <a:spcPct val="0"/>
              </a:spcBef>
              <a:buNone/>
              <a:defRPr sz="5400" b="1" i="0" kern="1200" baseline="0">
                <a:solidFill>
                  <a:schemeClr val="bg1"/>
                </a:solidFill>
                <a:latin typeface="Lexia" charset="0"/>
                <a:ea typeface="+mj-ea"/>
                <a:cs typeface="Lexia"/>
              </a:defRPr>
            </a:lvl1pPr>
          </a:lstStyle>
          <a:p>
            <a:endParaRPr lang="sv-SE" baseline="0" dirty="0">
              <a:solidFill>
                <a:srgbClr val="3B302D"/>
              </a:solidFill>
            </a:endParaRPr>
          </a:p>
        </p:txBody>
      </p:sp>
      <p:sp>
        <p:nvSpPr>
          <p:cNvPr id="9" name="Rubrik 1"/>
          <p:cNvSpPr>
            <a:spLocks noGrp="1"/>
          </p:cNvSpPr>
          <p:nvPr>
            <p:ph type="ctrTitle" hasCustomPrompt="1"/>
          </p:nvPr>
        </p:nvSpPr>
        <p:spPr>
          <a:xfrm>
            <a:off x="900000" y="3402314"/>
            <a:ext cx="6864379" cy="1570623"/>
          </a:xfrm>
          <a:prstGeom prst="rect">
            <a:avLst/>
          </a:prstGeom>
        </p:spPr>
        <p:txBody>
          <a:bodyPr anchor="b"/>
          <a:lstStyle>
            <a:lvl1pPr algn="l">
              <a:lnSpc>
                <a:spcPts val="5800"/>
              </a:lnSpc>
              <a:defRPr sz="5400" b="1" i="0" baseline="0">
                <a:solidFill>
                  <a:schemeClr val="bg1"/>
                </a:solidFill>
                <a:latin typeface="Lexia XBold" panose="02060804030504030204" pitchFamily="18" charset="0"/>
              </a:defRPr>
            </a:lvl1pPr>
          </a:lstStyle>
          <a:p>
            <a:r>
              <a:rPr lang="sv-SE" dirty="0" smtClean="0"/>
              <a:t>Lägg till rubrik</a:t>
            </a:r>
            <a:endParaRPr lang="sv-SE" dirty="0"/>
          </a:p>
        </p:txBody>
      </p:sp>
      <p:sp>
        <p:nvSpPr>
          <p:cNvPr id="12" name="Underrubrik 2"/>
          <p:cNvSpPr>
            <a:spLocks noGrp="1"/>
          </p:cNvSpPr>
          <p:nvPr>
            <p:ph type="subTitle" idx="1" hasCustomPrompt="1"/>
          </p:nvPr>
        </p:nvSpPr>
        <p:spPr>
          <a:xfrm>
            <a:off x="900000" y="4972937"/>
            <a:ext cx="6864379" cy="985768"/>
          </a:xfrm>
          <a:prstGeom prst="rect">
            <a:avLst/>
          </a:prstGeom>
        </p:spPr>
        <p:txBody>
          <a:bodyPr/>
          <a:lstStyle>
            <a:lvl1pPr marL="0" indent="0" algn="l">
              <a:buNone/>
              <a:defRPr sz="2400" baseline="0">
                <a:solidFill>
                  <a:schemeClr val="bg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smtClean="0"/>
              <a:t>Datum</a:t>
            </a:r>
          </a:p>
        </p:txBody>
      </p:sp>
    </p:spTree>
    <p:extLst>
      <p:ext uri="{BB962C8B-B14F-4D97-AF65-F5344CB8AC3E}">
        <p14:creationId xmlns:p14="http://schemas.microsoft.com/office/powerpoint/2010/main" val="807317673"/>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Rubrik (2 rader)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900000" y="1080000"/>
            <a:ext cx="10049536" cy="1426305"/>
          </a:xfrm>
          <a:prstGeom prst="rect">
            <a:avLst/>
          </a:prstGeom>
        </p:spPr>
        <p:txBody>
          <a:bodyPr/>
          <a:lstStyle>
            <a:lvl1pPr>
              <a:lnSpc>
                <a:spcPts val="5400"/>
              </a:lnSpc>
              <a:defRPr b="1" i="0" baseline="0">
                <a:solidFill>
                  <a:srgbClr val="DC0C1D"/>
                </a:solidFill>
                <a:latin typeface="Lexia" charset="0"/>
              </a:defRPr>
            </a:lvl1pPr>
          </a:lstStyle>
          <a:p>
            <a:endParaRPr lang="sv-SE" dirty="0"/>
          </a:p>
        </p:txBody>
      </p:sp>
      <p:sp>
        <p:nvSpPr>
          <p:cNvPr id="3" name="Platshållare för innehåll 2"/>
          <p:cNvSpPr>
            <a:spLocks noGrp="1"/>
          </p:cNvSpPr>
          <p:nvPr>
            <p:ph idx="1" hasCustomPrompt="1"/>
          </p:nvPr>
        </p:nvSpPr>
        <p:spPr>
          <a:xfrm>
            <a:off x="900000" y="2700000"/>
            <a:ext cx="10049536" cy="2708434"/>
          </a:xfrm>
          <a:prstGeom prst="rect">
            <a:avLst/>
          </a:prstGeom>
        </p:spPr>
        <p:txBody>
          <a:bodyPr>
            <a:spAutoFit/>
          </a:bodyPr>
          <a:lstStyle>
            <a:lvl1pPr>
              <a:lnSpc>
                <a:spcPts val="2800"/>
              </a:lnSpc>
              <a:spcBef>
                <a:spcPts val="1600"/>
              </a:spcBef>
              <a:buClr>
                <a:schemeClr val="accent1"/>
              </a:buClr>
              <a:defRPr sz="2400" baseline="0">
                <a:latin typeface="Arial" charset="0"/>
              </a:defRPr>
            </a:lvl1pPr>
            <a:lvl2pPr>
              <a:lnSpc>
                <a:spcPts val="2800"/>
              </a:lnSpc>
              <a:spcBef>
                <a:spcPts val="1600"/>
              </a:spcBef>
              <a:buClr>
                <a:schemeClr val="accent1"/>
              </a:buClr>
              <a:defRPr sz="2000" baseline="0">
                <a:latin typeface="Arial" charset="0"/>
              </a:defRPr>
            </a:lvl2pPr>
            <a:lvl3pPr>
              <a:lnSpc>
                <a:spcPts val="2800"/>
              </a:lnSpc>
              <a:spcBef>
                <a:spcPts val="1600"/>
              </a:spcBef>
              <a:buClr>
                <a:schemeClr val="accent1"/>
              </a:buClr>
              <a:defRPr sz="2000" baseline="0">
                <a:latin typeface="Arial" charset="0"/>
              </a:defRPr>
            </a:lvl3pPr>
            <a:lvl4pPr>
              <a:lnSpc>
                <a:spcPts val="2800"/>
              </a:lnSpc>
              <a:spcBef>
                <a:spcPts val="1600"/>
              </a:spcBef>
              <a:buClr>
                <a:schemeClr val="accent1"/>
              </a:buClr>
              <a:defRPr sz="1800" baseline="0">
                <a:latin typeface="Arial" charset="0"/>
              </a:defRPr>
            </a:lvl4pPr>
            <a:lvl5pPr>
              <a:lnSpc>
                <a:spcPts val="2800"/>
              </a:lnSpc>
              <a:spcBef>
                <a:spcPts val="1600"/>
              </a:spcBef>
              <a:buClr>
                <a:schemeClr val="accent1"/>
              </a:buClr>
              <a:defRPr sz="1800" baseline="0">
                <a:latin typeface="Arial" charset="0"/>
              </a:defRPr>
            </a:lvl5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p>
        </p:txBody>
      </p:sp>
      <p:sp>
        <p:nvSpPr>
          <p:cNvPr id="9" name="Platshållare för datum 3"/>
          <p:cNvSpPr>
            <a:spLocks noGrp="1"/>
          </p:cNvSpPr>
          <p:nvPr>
            <p:ph type="dt" sz="half" idx="10"/>
          </p:nvPr>
        </p:nvSpPr>
        <p:spPr>
          <a:xfrm>
            <a:off x="1000125" y="6622201"/>
            <a:ext cx="628346" cy="193695"/>
          </a:xfrm>
          <a:prstGeom prst="rect">
            <a:avLst/>
          </a:prstGeom>
        </p:spPr>
        <p:txBody>
          <a:bodyPr lIns="0"/>
          <a:lstStyle>
            <a:lvl1pPr algn="l">
              <a:defRPr sz="850" baseline="0">
                <a:solidFill>
                  <a:schemeClr val="tx2"/>
                </a:solidFill>
                <a:latin typeface="BosisOresundLight" charset="0"/>
              </a:defRPr>
            </a:lvl1pPr>
          </a:lstStyle>
          <a:p>
            <a:fld id="{3EF13BEA-B530-8544-9D6E-7217FF1C8040}" type="datetime1">
              <a:rPr lang="sv-SE" smtClean="0">
                <a:solidFill>
                  <a:srgbClr val="989898"/>
                </a:solidFill>
              </a:rPr>
              <a:pPr/>
              <a:t>2019-04-16</a:t>
            </a:fld>
            <a:endParaRPr lang="sv-SE" dirty="0">
              <a:solidFill>
                <a:srgbClr val="989898"/>
              </a:solidFill>
            </a:endParaRPr>
          </a:p>
        </p:txBody>
      </p:sp>
      <p:sp>
        <p:nvSpPr>
          <p:cNvPr id="10" name="Platshållare för sidfot 4"/>
          <p:cNvSpPr>
            <a:spLocks noGrp="1"/>
          </p:cNvSpPr>
          <p:nvPr>
            <p:ph type="ftr" sz="quarter" idx="11"/>
          </p:nvPr>
        </p:nvSpPr>
        <p:spPr>
          <a:xfrm>
            <a:off x="1563737" y="6622201"/>
            <a:ext cx="1796758" cy="193695"/>
          </a:xfrm>
          <a:prstGeom prst="rect">
            <a:avLst/>
          </a:prstGeom>
        </p:spPr>
        <p:txBody>
          <a:bodyPr/>
          <a:lstStyle>
            <a:lvl1pPr algn="l">
              <a:defRPr sz="850" baseline="0">
                <a:solidFill>
                  <a:schemeClr val="tx2"/>
                </a:solidFill>
                <a:latin typeface="BosisOresundLight" charset="0"/>
              </a:defRPr>
            </a:lvl1pPr>
          </a:lstStyle>
          <a:p>
            <a:r>
              <a:rPr lang="sv-SE" smtClean="0">
                <a:solidFill>
                  <a:srgbClr val="989898"/>
                </a:solidFill>
              </a:rPr>
              <a:t>Internt</a:t>
            </a:r>
            <a:endParaRPr lang="sv-SE" dirty="0">
              <a:solidFill>
                <a:srgbClr val="989898"/>
              </a:solidFill>
            </a:endParaRPr>
          </a:p>
        </p:txBody>
      </p:sp>
      <p:sp>
        <p:nvSpPr>
          <p:cNvPr id="11" name="Platshållare för bildnummer 5"/>
          <p:cNvSpPr>
            <a:spLocks noGrp="1"/>
          </p:cNvSpPr>
          <p:nvPr>
            <p:ph type="sldNum" sz="quarter" idx="12"/>
          </p:nvPr>
        </p:nvSpPr>
        <p:spPr>
          <a:xfrm>
            <a:off x="11048471" y="6622201"/>
            <a:ext cx="719667" cy="193695"/>
          </a:xfrm>
          <a:prstGeom prst="rect">
            <a:avLst/>
          </a:prstGeom>
        </p:spPr>
        <p:txBody>
          <a:bodyPr lIns="0" rIns="0"/>
          <a:lstStyle>
            <a:lvl1pPr algn="r">
              <a:defRPr sz="850" baseline="0">
                <a:solidFill>
                  <a:schemeClr val="tx2"/>
                </a:solidFill>
                <a:latin typeface="BosisOresundLight" charset="0"/>
              </a:defRPr>
            </a:lvl1pPr>
          </a:lstStyle>
          <a:p>
            <a:fld id="{FD384BEA-5852-8445-9061-A0CA141FEF52}" type="slidenum">
              <a:rPr lang="sv-SE" smtClean="0">
                <a:solidFill>
                  <a:srgbClr val="989898"/>
                </a:solidFill>
              </a:rPr>
              <a:pPr/>
              <a:t>‹#›</a:t>
            </a:fld>
            <a:endParaRPr lang="sv-SE" dirty="0">
              <a:solidFill>
                <a:srgbClr val="989898"/>
              </a:solidFill>
            </a:endParaRPr>
          </a:p>
        </p:txBody>
      </p:sp>
      <p:pic>
        <p:nvPicPr>
          <p:cNvPr id="14"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59015" y="331072"/>
            <a:ext cx="317932" cy="282209"/>
          </a:xfrm>
          <a:prstGeom prst="rect">
            <a:avLst/>
          </a:prstGeom>
        </p:spPr>
      </p:pic>
      <p:pic>
        <p:nvPicPr>
          <p:cNvPr id="12" name="Bildobjekt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13060" y="6167759"/>
            <a:ext cx="2463887" cy="320322"/>
          </a:xfrm>
          <a:prstGeom prst="rect">
            <a:avLst/>
          </a:prstGeom>
        </p:spPr>
      </p:pic>
    </p:spTree>
    <p:extLst>
      <p:ext uri="{BB962C8B-B14F-4D97-AF65-F5344CB8AC3E}">
        <p14:creationId xmlns:p14="http://schemas.microsoft.com/office/powerpoint/2010/main" val="3679245062"/>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Rubrik (1 rad) + 2 innehållsdelar ">
    <p:spTree>
      <p:nvGrpSpPr>
        <p:cNvPr id="1" name=""/>
        <p:cNvGrpSpPr/>
        <p:nvPr/>
      </p:nvGrpSpPr>
      <p:grpSpPr>
        <a:xfrm>
          <a:off x="0" y="0"/>
          <a:ext cx="0" cy="0"/>
          <a:chOff x="0" y="0"/>
          <a:chExt cx="0" cy="0"/>
        </a:xfrm>
      </p:grpSpPr>
      <p:sp>
        <p:nvSpPr>
          <p:cNvPr id="16" name="Rubrik 1"/>
          <p:cNvSpPr>
            <a:spLocks noGrp="1"/>
          </p:cNvSpPr>
          <p:nvPr>
            <p:ph type="title"/>
          </p:nvPr>
        </p:nvSpPr>
        <p:spPr>
          <a:xfrm>
            <a:off x="899999" y="1080000"/>
            <a:ext cx="10189203" cy="900000"/>
          </a:xfrm>
          <a:prstGeom prst="rect">
            <a:avLst/>
          </a:prstGeom>
        </p:spPr>
        <p:txBody>
          <a:bodyPr anchor="t" anchorCtr="0"/>
          <a:lstStyle>
            <a:lvl1pPr>
              <a:lnSpc>
                <a:spcPts val="5400"/>
              </a:lnSpc>
              <a:defRPr b="1" i="0" baseline="0">
                <a:solidFill>
                  <a:srgbClr val="DC0C1D"/>
                </a:solidFill>
                <a:latin typeface="Lexia" charset="0"/>
              </a:defRPr>
            </a:lvl1pPr>
          </a:lstStyle>
          <a:p>
            <a:endParaRPr lang="sv-SE" dirty="0"/>
          </a:p>
        </p:txBody>
      </p:sp>
      <p:sp>
        <p:nvSpPr>
          <p:cNvPr id="18" name="Platshållare för innehåll 2"/>
          <p:cNvSpPr>
            <a:spLocks noGrp="1"/>
          </p:cNvSpPr>
          <p:nvPr>
            <p:ph idx="1"/>
          </p:nvPr>
        </p:nvSpPr>
        <p:spPr>
          <a:xfrm>
            <a:off x="900000" y="2160000"/>
            <a:ext cx="5021829" cy="3315924"/>
          </a:xfrm>
          <a:prstGeom prst="rect">
            <a:avLst/>
          </a:prstGeom>
        </p:spPr>
        <p:txBody>
          <a:bodyPr>
            <a:normAutofit/>
          </a:bodyPr>
          <a:lstStyle>
            <a:lvl1pPr>
              <a:lnSpc>
                <a:spcPts val="2800"/>
              </a:lnSpc>
              <a:spcBef>
                <a:spcPts val="1600"/>
              </a:spcBef>
              <a:buClr>
                <a:schemeClr val="accent1"/>
              </a:buClr>
              <a:defRPr sz="2400" baseline="0">
                <a:latin typeface="Arial" charset="0"/>
              </a:defRPr>
            </a:lvl1pPr>
            <a:lvl2pPr>
              <a:lnSpc>
                <a:spcPts val="2800"/>
              </a:lnSpc>
              <a:spcBef>
                <a:spcPts val="1600"/>
              </a:spcBef>
              <a:buClr>
                <a:schemeClr val="accent1"/>
              </a:buClr>
              <a:defRPr sz="2000" baseline="0">
                <a:latin typeface="Arial" charset="0"/>
              </a:defRPr>
            </a:lvl2pPr>
            <a:lvl3pPr>
              <a:lnSpc>
                <a:spcPts val="2800"/>
              </a:lnSpc>
              <a:spcBef>
                <a:spcPts val="1600"/>
              </a:spcBef>
              <a:buClr>
                <a:schemeClr val="accent1"/>
              </a:buClr>
              <a:defRPr sz="1800" baseline="0">
                <a:latin typeface="Arial" charset="0"/>
              </a:defRPr>
            </a:lvl3pPr>
            <a:lvl4pPr>
              <a:lnSpc>
                <a:spcPts val="2800"/>
              </a:lnSpc>
              <a:spcBef>
                <a:spcPts val="1600"/>
              </a:spcBef>
              <a:buClr>
                <a:schemeClr val="accent1"/>
              </a:buClr>
              <a:defRPr sz="1800" baseline="0">
                <a:latin typeface="Arial" charset="0"/>
              </a:defRPr>
            </a:lvl4pPr>
            <a:lvl5pPr>
              <a:lnSpc>
                <a:spcPts val="2800"/>
              </a:lnSpc>
              <a:spcBef>
                <a:spcPts val="1600"/>
              </a:spcBef>
              <a:buClr>
                <a:schemeClr val="accent1"/>
              </a:buClr>
              <a:defRPr sz="1800" baseline="0">
                <a:latin typeface="Arial" charset="0"/>
              </a:defRPr>
            </a:lvl5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10" name="Platshållare för datum 3"/>
          <p:cNvSpPr>
            <a:spLocks noGrp="1"/>
          </p:cNvSpPr>
          <p:nvPr>
            <p:ph type="dt" sz="half" idx="10"/>
          </p:nvPr>
        </p:nvSpPr>
        <p:spPr>
          <a:xfrm>
            <a:off x="1000125" y="6622201"/>
            <a:ext cx="1159934" cy="193695"/>
          </a:xfrm>
          <a:prstGeom prst="rect">
            <a:avLst/>
          </a:prstGeom>
        </p:spPr>
        <p:txBody>
          <a:bodyPr lIns="0"/>
          <a:lstStyle>
            <a:lvl1pPr algn="l">
              <a:defRPr sz="850" baseline="0">
                <a:solidFill>
                  <a:schemeClr val="tx2"/>
                </a:solidFill>
                <a:latin typeface="BosisOresundLight" charset="0"/>
              </a:defRPr>
            </a:lvl1pPr>
          </a:lstStyle>
          <a:p>
            <a:fld id="{98956AC9-8149-5747-9CB2-BF508F6801DC}" type="datetime1">
              <a:rPr lang="sv-SE" smtClean="0">
                <a:solidFill>
                  <a:srgbClr val="989898"/>
                </a:solidFill>
              </a:rPr>
              <a:pPr/>
              <a:t>2019-04-16</a:t>
            </a:fld>
            <a:endParaRPr lang="sv-SE" dirty="0">
              <a:solidFill>
                <a:srgbClr val="989898"/>
              </a:solidFill>
            </a:endParaRPr>
          </a:p>
        </p:txBody>
      </p:sp>
      <p:sp>
        <p:nvSpPr>
          <p:cNvPr id="11" name="Platshållare för sidfot 4"/>
          <p:cNvSpPr>
            <a:spLocks noGrp="1"/>
          </p:cNvSpPr>
          <p:nvPr>
            <p:ph type="ftr" sz="quarter" idx="11"/>
          </p:nvPr>
        </p:nvSpPr>
        <p:spPr>
          <a:xfrm>
            <a:off x="1563737" y="6622201"/>
            <a:ext cx="1796758" cy="193695"/>
          </a:xfrm>
          <a:prstGeom prst="rect">
            <a:avLst/>
          </a:prstGeom>
        </p:spPr>
        <p:txBody>
          <a:bodyPr/>
          <a:lstStyle>
            <a:lvl1pPr algn="l">
              <a:defRPr sz="850" baseline="0">
                <a:solidFill>
                  <a:schemeClr val="tx2"/>
                </a:solidFill>
                <a:latin typeface="BosisOresundLight" charset="0"/>
              </a:defRPr>
            </a:lvl1pPr>
          </a:lstStyle>
          <a:p>
            <a:r>
              <a:rPr lang="sv-SE" smtClean="0">
                <a:solidFill>
                  <a:srgbClr val="989898"/>
                </a:solidFill>
              </a:rPr>
              <a:t>Internt</a:t>
            </a:r>
            <a:endParaRPr lang="sv-SE" dirty="0">
              <a:solidFill>
                <a:srgbClr val="989898"/>
              </a:solidFill>
            </a:endParaRPr>
          </a:p>
        </p:txBody>
      </p:sp>
      <p:sp>
        <p:nvSpPr>
          <p:cNvPr id="12" name="Platshållare för bildnummer 5"/>
          <p:cNvSpPr>
            <a:spLocks noGrp="1"/>
          </p:cNvSpPr>
          <p:nvPr>
            <p:ph type="sldNum" sz="quarter" idx="12"/>
          </p:nvPr>
        </p:nvSpPr>
        <p:spPr>
          <a:xfrm>
            <a:off x="11048471" y="6622201"/>
            <a:ext cx="719667" cy="193695"/>
          </a:xfrm>
          <a:prstGeom prst="rect">
            <a:avLst/>
          </a:prstGeom>
        </p:spPr>
        <p:txBody>
          <a:bodyPr lIns="0" rIns="0"/>
          <a:lstStyle>
            <a:lvl1pPr algn="r">
              <a:defRPr sz="850" baseline="0">
                <a:solidFill>
                  <a:schemeClr val="tx2"/>
                </a:solidFill>
                <a:latin typeface="BosisOresundLight" charset="0"/>
              </a:defRPr>
            </a:lvl1pPr>
          </a:lstStyle>
          <a:p>
            <a:fld id="{FD384BEA-5852-8445-9061-A0CA141FEF52}" type="slidenum">
              <a:rPr lang="sv-SE" smtClean="0">
                <a:solidFill>
                  <a:srgbClr val="989898"/>
                </a:solidFill>
              </a:rPr>
              <a:pPr/>
              <a:t>‹#›</a:t>
            </a:fld>
            <a:endParaRPr lang="sv-SE" dirty="0">
              <a:solidFill>
                <a:srgbClr val="989898"/>
              </a:solidFill>
            </a:endParaRPr>
          </a:p>
        </p:txBody>
      </p:sp>
      <p:sp>
        <p:nvSpPr>
          <p:cNvPr id="13" name="Platshållare för innehåll 2"/>
          <p:cNvSpPr>
            <a:spLocks noGrp="1"/>
          </p:cNvSpPr>
          <p:nvPr>
            <p:ph idx="13"/>
          </p:nvPr>
        </p:nvSpPr>
        <p:spPr>
          <a:xfrm>
            <a:off x="6067373" y="2160000"/>
            <a:ext cx="5021829" cy="3315924"/>
          </a:xfrm>
          <a:prstGeom prst="rect">
            <a:avLst/>
          </a:prstGeom>
        </p:spPr>
        <p:txBody>
          <a:bodyPr>
            <a:normAutofit/>
          </a:bodyPr>
          <a:lstStyle>
            <a:lvl1pPr>
              <a:lnSpc>
                <a:spcPts val="2800"/>
              </a:lnSpc>
              <a:spcBef>
                <a:spcPts val="1600"/>
              </a:spcBef>
              <a:buClr>
                <a:schemeClr val="accent1"/>
              </a:buClr>
              <a:defRPr sz="2400" baseline="0">
                <a:latin typeface="Arial" charset="0"/>
              </a:defRPr>
            </a:lvl1pPr>
            <a:lvl2pPr>
              <a:lnSpc>
                <a:spcPts val="2800"/>
              </a:lnSpc>
              <a:spcBef>
                <a:spcPts val="1600"/>
              </a:spcBef>
              <a:buClr>
                <a:schemeClr val="accent1"/>
              </a:buClr>
              <a:defRPr sz="2000" baseline="0">
                <a:latin typeface="Arial" charset="0"/>
              </a:defRPr>
            </a:lvl2pPr>
            <a:lvl3pPr>
              <a:lnSpc>
                <a:spcPts val="2800"/>
              </a:lnSpc>
              <a:spcBef>
                <a:spcPts val="1600"/>
              </a:spcBef>
              <a:buClr>
                <a:schemeClr val="accent1"/>
              </a:buClr>
              <a:defRPr sz="1800" baseline="0">
                <a:latin typeface="Arial" charset="0"/>
              </a:defRPr>
            </a:lvl3pPr>
            <a:lvl4pPr>
              <a:lnSpc>
                <a:spcPts val="2800"/>
              </a:lnSpc>
              <a:spcBef>
                <a:spcPts val="1600"/>
              </a:spcBef>
              <a:buClr>
                <a:schemeClr val="accent1"/>
              </a:buClr>
              <a:defRPr sz="1800" baseline="0">
                <a:latin typeface="Arial" charset="0"/>
              </a:defRPr>
            </a:lvl4pPr>
            <a:lvl5pPr>
              <a:lnSpc>
                <a:spcPts val="2800"/>
              </a:lnSpc>
              <a:spcBef>
                <a:spcPts val="1600"/>
              </a:spcBef>
              <a:buClr>
                <a:schemeClr val="accent1"/>
              </a:buClr>
              <a:defRPr sz="1800" baseline="0">
                <a:latin typeface="Arial" charset="0"/>
              </a:defRPr>
            </a:lvl5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pic>
        <p:nvPicPr>
          <p:cNvPr id="17"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59015" y="331072"/>
            <a:ext cx="317932" cy="282209"/>
          </a:xfrm>
          <a:prstGeom prst="rect">
            <a:avLst/>
          </a:prstGeom>
        </p:spPr>
      </p:pic>
      <p:pic>
        <p:nvPicPr>
          <p:cNvPr id="14" name="Bildobjekt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13060" y="6167759"/>
            <a:ext cx="2463887" cy="320322"/>
          </a:xfrm>
          <a:prstGeom prst="rect">
            <a:avLst/>
          </a:prstGeom>
        </p:spPr>
      </p:pic>
    </p:spTree>
    <p:extLst>
      <p:ext uri="{BB962C8B-B14F-4D97-AF65-F5344CB8AC3E}">
        <p14:creationId xmlns:p14="http://schemas.microsoft.com/office/powerpoint/2010/main" val="3565985457"/>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Rubrik (2 rader) + 2 innehållsdelar ">
    <p:spTree>
      <p:nvGrpSpPr>
        <p:cNvPr id="1" name=""/>
        <p:cNvGrpSpPr/>
        <p:nvPr/>
      </p:nvGrpSpPr>
      <p:grpSpPr>
        <a:xfrm>
          <a:off x="0" y="0"/>
          <a:ext cx="0" cy="0"/>
          <a:chOff x="0" y="0"/>
          <a:chExt cx="0" cy="0"/>
        </a:xfrm>
      </p:grpSpPr>
      <p:sp>
        <p:nvSpPr>
          <p:cNvPr id="16" name="Rubrik 1"/>
          <p:cNvSpPr>
            <a:spLocks noGrp="1"/>
          </p:cNvSpPr>
          <p:nvPr>
            <p:ph type="title"/>
          </p:nvPr>
        </p:nvSpPr>
        <p:spPr>
          <a:xfrm>
            <a:off x="899999" y="1080000"/>
            <a:ext cx="10189203" cy="1460501"/>
          </a:xfrm>
          <a:prstGeom prst="rect">
            <a:avLst/>
          </a:prstGeom>
        </p:spPr>
        <p:txBody>
          <a:bodyPr anchor="t" anchorCtr="0"/>
          <a:lstStyle>
            <a:lvl1pPr>
              <a:lnSpc>
                <a:spcPts val="5400"/>
              </a:lnSpc>
              <a:defRPr b="1" i="0" baseline="0">
                <a:solidFill>
                  <a:srgbClr val="DC0C1D"/>
                </a:solidFill>
                <a:latin typeface="Lexia" charset="0"/>
              </a:defRPr>
            </a:lvl1pPr>
          </a:lstStyle>
          <a:p>
            <a:endParaRPr lang="sv-SE" dirty="0"/>
          </a:p>
        </p:txBody>
      </p:sp>
      <p:sp>
        <p:nvSpPr>
          <p:cNvPr id="10" name="Platshållare för datum 3"/>
          <p:cNvSpPr>
            <a:spLocks noGrp="1"/>
          </p:cNvSpPr>
          <p:nvPr>
            <p:ph type="dt" sz="half" idx="10"/>
          </p:nvPr>
        </p:nvSpPr>
        <p:spPr>
          <a:xfrm>
            <a:off x="1000125" y="6622201"/>
            <a:ext cx="1159934" cy="193695"/>
          </a:xfrm>
          <a:prstGeom prst="rect">
            <a:avLst/>
          </a:prstGeom>
        </p:spPr>
        <p:txBody>
          <a:bodyPr lIns="0"/>
          <a:lstStyle>
            <a:lvl1pPr algn="l">
              <a:defRPr sz="850" baseline="0">
                <a:solidFill>
                  <a:schemeClr val="tx2"/>
                </a:solidFill>
                <a:latin typeface="BosisOresundLight" charset="0"/>
              </a:defRPr>
            </a:lvl1pPr>
          </a:lstStyle>
          <a:p>
            <a:fld id="{EA822B71-0683-5146-BE9C-8A8E28F90580}" type="datetime1">
              <a:rPr lang="sv-SE" smtClean="0">
                <a:solidFill>
                  <a:srgbClr val="989898"/>
                </a:solidFill>
              </a:rPr>
              <a:pPr/>
              <a:t>2019-04-16</a:t>
            </a:fld>
            <a:endParaRPr lang="sv-SE" dirty="0">
              <a:solidFill>
                <a:srgbClr val="989898"/>
              </a:solidFill>
            </a:endParaRPr>
          </a:p>
        </p:txBody>
      </p:sp>
      <p:sp>
        <p:nvSpPr>
          <p:cNvPr id="11" name="Platshållare för sidfot 4"/>
          <p:cNvSpPr>
            <a:spLocks noGrp="1"/>
          </p:cNvSpPr>
          <p:nvPr>
            <p:ph type="ftr" sz="quarter" idx="11"/>
          </p:nvPr>
        </p:nvSpPr>
        <p:spPr>
          <a:xfrm>
            <a:off x="1563737" y="6622201"/>
            <a:ext cx="1796758" cy="193695"/>
          </a:xfrm>
          <a:prstGeom prst="rect">
            <a:avLst/>
          </a:prstGeom>
        </p:spPr>
        <p:txBody>
          <a:bodyPr/>
          <a:lstStyle>
            <a:lvl1pPr algn="l">
              <a:defRPr sz="850" baseline="0">
                <a:solidFill>
                  <a:schemeClr val="tx2"/>
                </a:solidFill>
                <a:latin typeface="BosisOresundLight" charset="0"/>
              </a:defRPr>
            </a:lvl1pPr>
          </a:lstStyle>
          <a:p>
            <a:r>
              <a:rPr lang="sv-SE" smtClean="0">
                <a:solidFill>
                  <a:srgbClr val="989898"/>
                </a:solidFill>
              </a:rPr>
              <a:t>Internt</a:t>
            </a:r>
            <a:endParaRPr lang="sv-SE" dirty="0">
              <a:solidFill>
                <a:srgbClr val="989898"/>
              </a:solidFill>
            </a:endParaRPr>
          </a:p>
        </p:txBody>
      </p:sp>
      <p:sp>
        <p:nvSpPr>
          <p:cNvPr id="12" name="Platshållare för bildnummer 5"/>
          <p:cNvSpPr>
            <a:spLocks noGrp="1"/>
          </p:cNvSpPr>
          <p:nvPr>
            <p:ph type="sldNum" sz="quarter" idx="12"/>
          </p:nvPr>
        </p:nvSpPr>
        <p:spPr>
          <a:xfrm>
            <a:off x="11048471" y="6622201"/>
            <a:ext cx="719667" cy="193695"/>
          </a:xfrm>
          <a:prstGeom prst="rect">
            <a:avLst/>
          </a:prstGeom>
        </p:spPr>
        <p:txBody>
          <a:bodyPr lIns="0" rIns="0"/>
          <a:lstStyle>
            <a:lvl1pPr algn="r">
              <a:defRPr sz="850" baseline="0">
                <a:solidFill>
                  <a:schemeClr val="tx2"/>
                </a:solidFill>
                <a:latin typeface="BosisOresundLight" charset="0"/>
              </a:defRPr>
            </a:lvl1pPr>
          </a:lstStyle>
          <a:p>
            <a:fld id="{FD384BEA-5852-8445-9061-A0CA141FEF52}" type="slidenum">
              <a:rPr lang="sv-SE" smtClean="0">
                <a:solidFill>
                  <a:srgbClr val="989898"/>
                </a:solidFill>
              </a:rPr>
              <a:pPr/>
              <a:t>‹#›</a:t>
            </a:fld>
            <a:endParaRPr lang="sv-SE" dirty="0">
              <a:solidFill>
                <a:srgbClr val="989898"/>
              </a:solidFill>
            </a:endParaRPr>
          </a:p>
        </p:txBody>
      </p:sp>
      <p:sp>
        <p:nvSpPr>
          <p:cNvPr id="15" name="Platshållare för innehåll 2"/>
          <p:cNvSpPr>
            <a:spLocks noGrp="1"/>
          </p:cNvSpPr>
          <p:nvPr>
            <p:ph idx="1"/>
          </p:nvPr>
        </p:nvSpPr>
        <p:spPr>
          <a:xfrm>
            <a:off x="900000" y="2700000"/>
            <a:ext cx="5021829" cy="2913063"/>
          </a:xfrm>
          <a:prstGeom prst="rect">
            <a:avLst/>
          </a:prstGeom>
        </p:spPr>
        <p:txBody>
          <a:bodyPr>
            <a:normAutofit/>
          </a:bodyPr>
          <a:lstStyle>
            <a:lvl1pPr>
              <a:lnSpc>
                <a:spcPts val="2800"/>
              </a:lnSpc>
              <a:spcBef>
                <a:spcPts val="1600"/>
              </a:spcBef>
              <a:buClr>
                <a:schemeClr val="accent1"/>
              </a:buClr>
              <a:defRPr sz="2400" baseline="0">
                <a:latin typeface="Arial" charset="0"/>
              </a:defRPr>
            </a:lvl1pPr>
            <a:lvl2pPr>
              <a:lnSpc>
                <a:spcPts val="2800"/>
              </a:lnSpc>
              <a:spcBef>
                <a:spcPts val="1600"/>
              </a:spcBef>
              <a:buClr>
                <a:schemeClr val="accent1"/>
              </a:buClr>
              <a:defRPr sz="2000" baseline="0">
                <a:latin typeface="Arial" charset="0"/>
              </a:defRPr>
            </a:lvl2pPr>
            <a:lvl3pPr>
              <a:lnSpc>
                <a:spcPts val="2800"/>
              </a:lnSpc>
              <a:spcBef>
                <a:spcPts val="1600"/>
              </a:spcBef>
              <a:buClr>
                <a:schemeClr val="accent1"/>
              </a:buClr>
              <a:defRPr sz="1800" baseline="0">
                <a:latin typeface="Arial" charset="0"/>
              </a:defRPr>
            </a:lvl3pPr>
            <a:lvl4pPr>
              <a:lnSpc>
                <a:spcPts val="2800"/>
              </a:lnSpc>
              <a:spcBef>
                <a:spcPts val="1600"/>
              </a:spcBef>
              <a:buClr>
                <a:schemeClr val="accent1"/>
              </a:buClr>
              <a:defRPr sz="1800" baseline="0">
                <a:latin typeface="Arial" charset="0"/>
              </a:defRPr>
            </a:lvl4pPr>
            <a:lvl5pPr>
              <a:lnSpc>
                <a:spcPts val="2800"/>
              </a:lnSpc>
              <a:spcBef>
                <a:spcPts val="1600"/>
              </a:spcBef>
              <a:buClr>
                <a:schemeClr val="accent1"/>
              </a:buClr>
              <a:defRPr sz="1800" baseline="0">
                <a:latin typeface="Arial" charset="0"/>
              </a:defRPr>
            </a:lvl5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17" name="Platshållare för innehåll 2"/>
          <p:cNvSpPr>
            <a:spLocks noGrp="1"/>
          </p:cNvSpPr>
          <p:nvPr>
            <p:ph idx="13"/>
          </p:nvPr>
        </p:nvSpPr>
        <p:spPr>
          <a:xfrm>
            <a:off x="6067373" y="2700000"/>
            <a:ext cx="5021829" cy="2913063"/>
          </a:xfrm>
          <a:prstGeom prst="rect">
            <a:avLst/>
          </a:prstGeom>
        </p:spPr>
        <p:txBody>
          <a:bodyPr>
            <a:normAutofit/>
          </a:bodyPr>
          <a:lstStyle>
            <a:lvl1pPr>
              <a:lnSpc>
                <a:spcPts val="2800"/>
              </a:lnSpc>
              <a:spcBef>
                <a:spcPts val="1600"/>
              </a:spcBef>
              <a:buClr>
                <a:schemeClr val="accent1"/>
              </a:buClr>
              <a:defRPr sz="2400" baseline="0">
                <a:latin typeface="Arial" charset="0"/>
              </a:defRPr>
            </a:lvl1pPr>
            <a:lvl2pPr>
              <a:lnSpc>
                <a:spcPts val="2800"/>
              </a:lnSpc>
              <a:spcBef>
                <a:spcPts val="1600"/>
              </a:spcBef>
              <a:buClr>
                <a:schemeClr val="accent1"/>
              </a:buClr>
              <a:defRPr sz="2000" baseline="0">
                <a:latin typeface="Arial" charset="0"/>
              </a:defRPr>
            </a:lvl2pPr>
            <a:lvl3pPr>
              <a:lnSpc>
                <a:spcPts val="2800"/>
              </a:lnSpc>
              <a:spcBef>
                <a:spcPts val="1600"/>
              </a:spcBef>
              <a:buClr>
                <a:schemeClr val="accent1"/>
              </a:buClr>
              <a:defRPr sz="1800" baseline="0">
                <a:latin typeface="Arial" charset="0"/>
              </a:defRPr>
            </a:lvl3pPr>
            <a:lvl4pPr>
              <a:lnSpc>
                <a:spcPts val="2800"/>
              </a:lnSpc>
              <a:spcBef>
                <a:spcPts val="1600"/>
              </a:spcBef>
              <a:buClr>
                <a:schemeClr val="accent1"/>
              </a:buClr>
              <a:defRPr sz="1800" baseline="0">
                <a:latin typeface="Arial" charset="0"/>
              </a:defRPr>
            </a:lvl4pPr>
            <a:lvl5pPr>
              <a:lnSpc>
                <a:spcPts val="2800"/>
              </a:lnSpc>
              <a:spcBef>
                <a:spcPts val="1600"/>
              </a:spcBef>
              <a:buClr>
                <a:schemeClr val="accent1"/>
              </a:buClr>
              <a:defRPr sz="1800" baseline="0">
                <a:latin typeface="Arial" charset="0"/>
              </a:defRPr>
            </a:lvl5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pic>
        <p:nvPicPr>
          <p:cNvPr id="18"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59015" y="331072"/>
            <a:ext cx="317932" cy="282209"/>
          </a:xfrm>
          <a:prstGeom prst="rect">
            <a:avLst/>
          </a:prstGeom>
        </p:spPr>
      </p:pic>
      <p:pic>
        <p:nvPicPr>
          <p:cNvPr id="13" name="Bildobjekt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13060" y="6167759"/>
            <a:ext cx="2463887" cy="320322"/>
          </a:xfrm>
          <a:prstGeom prst="rect">
            <a:avLst/>
          </a:prstGeom>
        </p:spPr>
      </p:pic>
    </p:spTree>
    <p:extLst>
      <p:ext uri="{BB962C8B-B14F-4D97-AF65-F5344CB8AC3E}">
        <p14:creationId xmlns:p14="http://schemas.microsoft.com/office/powerpoint/2010/main" val="1210271181"/>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15" name="Platshållare för innehåll 2"/>
          <p:cNvSpPr>
            <a:spLocks noGrp="1"/>
          </p:cNvSpPr>
          <p:nvPr>
            <p:ph idx="1" hasCustomPrompt="1"/>
          </p:nvPr>
        </p:nvSpPr>
        <p:spPr>
          <a:xfrm>
            <a:off x="6480000" y="2700001"/>
            <a:ext cx="3417979" cy="3116600"/>
          </a:xfrm>
          <a:prstGeom prst="rect">
            <a:avLst/>
          </a:prstGeom>
        </p:spPr>
        <p:txBody>
          <a:bodyPr wrap="square">
            <a:noAutofit/>
          </a:bodyPr>
          <a:lstStyle>
            <a:lvl1pPr marL="0" indent="0">
              <a:lnSpc>
                <a:spcPts val="2800"/>
              </a:lnSpc>
              <a:spcBef>
                <a:spcPts val="1600"/>
              </a:spcBef>
              <a:buClr>
                <a:schemeClr val="accent1"/>
              </a:buClr>
              <a:buFontTx/>
              <a:buNone/>
              <a:defRPr sz="2400" baseline="0">
                <a:latin typeface="Arial" charset="0"/>
              </a:defRPr>
            </a:lvl1pPr>
            <a:lvl2pPr>
              <a:lnSpc>
                <a:spcPts val="2800"/>
              </a:lnSpc>
              <a:spcBef>
                <a:spcPts val="1600"/>
              </a:spcBef>
              <a:buClr>
                <a:schemeClr val="accent1"/>
              </a:buClr>
              <a:defRPr sz="2000" baseline="0">
                <a:latin typeface="BosisOresundLight" charset="0"/>
              </a:defRPr>
            </a:lvl2pPr>
            <a:lvl3pPr>
              <a:lnSpc>
                <a:spcPts val="2800"/>
              </a:lnSpc>
              <a:spcBef>
                <a:spcPts val="1600"/>
              </a:spcBef>
              <a:buClr>
                <a:schemeClr val="accent1"/>
              </a:buClr>
              <a:defRPr sz="2000" baseline="0">
                <a:latin typeface="BosisOresundLight" charset="0"/>
              </a:defRPr>
            </a:lvl3pPr>
            <a:lvl4pPr>
              <a:lnSpc>
                <a:spcPts val="2800"/>
              </a:lnSpc>
              <a:spcBef>
                <a:spcPts val="1600"/>
              </a:spcBef>
              <a:buClr>
                <a:schemeClr val="accent1"/>
              </a:buClr>
              <a:defRPr sz="1800" baseline="0">
                <a:latin typeface="BosisOresundLight" charset="0"/>
              </a:defRPr>
            </a:lvl4pPr>
            <a:lvl5pPr>
              <a:lnSpc>
                <a:spcPts val="2800"/>
              </a:lnSpc>
              <a:spcBef>
                <a:spcPts val="1600"/>
              </a:spcBef>
              <a:buClr>
                <a:schemeClr val="accent1"/>
              </a:buClr>
              <a:defRPr sz="1800" baseline="0">
                <a:latin typeface="BosisOresundLight" charset="0"/>
              </a:defRPr>
            </a:lvl5pPr>
          </a:lstStyle>
          <a:p>
            <a:pPr lvl="0"/>
            <a:r>
              <a:rPr lang="sv-SE" dirty="0" smtClean="0"/>
              <a:t>Skriv text här</a:t>
            </a:r>
            <a:endParaRPr lang="sv-SE" dirty="0"/>
          </a:p>
        </p:txBody>
      </p:sp>
      <p:sp>
        <p:nvSpPr>
          <p:cNvPr id="17" name="Platshållare för datum 3"/>
          <p:cNvSpPr>
            <a:spLocks noGrp="1"/>
          </p:cNvSpPr>
          <p:nvPr>
            <p:ph type="dt" sz="half" idx="10"/>
          </p:nvPr>
        </p:nvSpPr>
        <p:spPr>
          <a:xfrm>
            <a:off x="1000125" y="6622201"/>
            <a:ext cx="1159934" cy="193695"/>
          </a:xfrm>
          <a:prstGeom prst="rect">
            <a:avLst/>
          </a:prstGeom>
        </p:spPr>
        <p:txBody>
          <a:bodyPr lIns="0"/>
          <a:lstStyle>
            <a:lvl1pPr algn="l">
              <a:defRPr sz="850" baseline="0">
                <a:solidFill>
                  <a:schemeClr val="tx2"/>
                </a:solidFill>
                <a:latin typeface="BosisOresundLight" charset="0"/>
              </a:defRPr>
            </a:lvl1pPr>
          </a:lstStyle>
          <a:p>
            <a:fld id="{69986949-9370-7746-9369-7BEF2C155307}" type="datetime1">
              <a:rPr lang="sv-SE" smtClean="0">
                <a:solidFill>
                  <a:srgbClr val="989898"/>
                </a:solidFill>
              </a:rPr>
              <a:pPr/>
              <a:t>2019-04-16</a:t>
            </a:fld>
            <a:endParaRPr lang="sv-SE" dirty="0">
              <a:solidFill>
                <a:srgbClr val="989898"/>
              </a:solidFill>
            </a:endParaRPr>
          </a:p>
        </p:txBody>
      </p:sp>
      <p:sp>
        <p:nvSpPr>
          <p:cNvPr id="18" name="Platshållare för sidfot 4"/>
          <p:cNvSpPr>
            <a:spLocks noGrp="1"/>
          </p:cNvSpPr>
          <p:nvPr>
            <p:ph type="ftr" sz="quarter" idx="11"/>
          </p:nvPr>
        </p:nvSpPr>
        <p:spPr>
          <a:xfrm>
            <a:off x="1563737" y="6622201"/>
            <a:ext cx="1796758" cy="193695"/>
          </a:xfrm>
          <a:prstGeom prst="rect">
            <a:avLst/>
          </a:prstGeom>
        </p:spPr>
        <p:txBody>
          <a:bodyPr/>
          <a:lstStyle>
            <a:lvl1pPr algn="l">
              <a:defRPr sz="850" baseline="0">
                <a:solidFill>
                  <a:schemeClr val="tx2"/>
                </a:solidFill>
                <a:latin typeface="BosisOresundLight" charset="0"/>
              </a:defRPr>
            </a:lvl1pPr>
          </a:lstStyle>
          <a:p>
            <a:r>
              <a:rPr lang="sv-SE" smtClean="0">
                <a:solidFill>
                  <a:srgbClr val="989898"/>
                </a:solidFill>
              </a:rPr>
              <a:t>Internt</a:t>
            </a:r>
            <a:endParaRPr lang="sv-SE" dirty="0">
              <a:solidFill>
                <a:srgbClr val="989898"/>
              </a:solidFill>
            </a:endParaRPr>
          </a:p>
        </p:txBody>
      </p:sp>
      <p:sp>
        <p:nvSpPr>
          <p:cNvPr id="19" name="Platshållare för bildnummer 5"/>
          <p:cNvSpPr>
            <a:spLocks noGrp="1"/>
          </p:cNvSpPr>
          <p:nvPr>
            <p:ph type="sldNum" sz="quarter" idx="12"/>
          </p:nvPr>
        </p:nvSpPr>
        <p:spPr>
          <a:xfrm>
            <a:off x="11048471" y="6622201"/>
            <a:ext cx="719667" cy="193695"/>
          </a:xfrm>
          <a:prstGeom prst="rect">
            <a:avLst/>
          </a:prstGeom>
        </p:spPr>
        <p:txBody>
          <a:bodyPr lIns="0" rIns="0"/>
          <a:lstStyle>
            <a:lvl1pPr algn="r">
              <a:defRPr sz="850" baseline="0">
                <a:solidFill>
                  <a:schemeClr val="tx2"/>
                </a:solidFill>
                <a:latin typeface="BosisOresundLight" charset="0"/>
              </a:defRPr>
            </a:lvl1pPr>
          </a:lstStyle>
          <a:p>
            <a:fld id="{FD384BEA-5852-8445-9061-A0CA141FEF52}" type="slidenum">
              <a:rPr lang="sv-SE" smtClean="0">
                <a:solidFill>
                  <a:srgbClr val="989898"/>
                </a:solidFill>
              </a:rPr>
              <a:pPr/>
              <a:t>‹#›</a:t>
            </a:fld>
            <a:endParaRPr lang="sv-SE" dirty="0">
              <a:solidFill>
                <a:srgbClr val="989898"/>
              </a:solidFill>
            </a:endParaRPr>
          </a:p>
        </p:txBody>
      </p:sp>
      <p:sp>
        <p:nvSpPr>
          <p:cNvPr id="2" name="TextBox 1"/>
          <p:cNvSpPr txBox="1"/>
          <p:nvPr userDrawn="1"/>
        </p:nvSpPr>
        <p:spPr>
          <a:xfrm>
            <a:off x="2839452" y="3588732"/>
            <a:ext cx="1633973" cy="369332"/>
          </a:xfrm>
          <a:prstGeom prst="rect">
            <a:avLst/>
          </a:prstGeom>
          <a:noFill/>
        </p:spPr>
        <p:txBody>
          <a:bodyPr wrap="none" rtlCol="0">
            <a:spAutoFit/>
          </a:bodyPr>
          <a:lstStyle/>
          <a:p>
            <a:r>
              <a:rPr lang="en-US" dirty="0" err="1" smtClean="0">
                <a:solidFill>
                  <a:srgbClr val="DBD5C8"/>
                </a:solidFill>
              </a:rPr>
              <a:t>Placera</a:t>
            </a:r>
            <a:r>
              <a:rPr lang="en-US" dirty="0" smtClean="0">
                <a:solidFill>
                  <a:srgbClr val="DBD5C8"/>
                </a:solidFill>
              </a:rPr>
              <a:t> </a:t>
            </a:r>
            <a:r>
              <a:rPr lang="en-US" dirty="0" err="1" smtClean="0">
                <a:solidFill>
                  <a:srgbClr val="DBD5C8"/>
                </a:solidFill>
              </a:rPr>
              <a:t>bild</a:t>
            </a:r>
            <a:r>
              <a:rPr lang="en-US" dirty="0" smtClean="0">
                <a:solidFill>
                  <a:srgbClr val="DBD5C8"/>
                </a:solidFill>
              </a:rPr>
              <a:t> </a:t>
            </a:r>
            <a:r>
              <a:rPr lang="en-US" dirty="0" err="1" smtClean="0">
                <a:solidFill>
                  <a:srgbClr val="DBD5C8"/>
                </a:solidFill>
              </a:rPr>
              <a:t>här</a:t>
            </a:r>
            <a:endParaRPr lang="en-US" dirty="0">
              <a:solidFill>
                <a:srgbClr val="DBD5C8"/>
              </a:solidFill>
            </a:endParaRPr>
          </a:p>
        </p:txBody>
      </p:sp>
      <p:sp>
        <p:nvSpPr>
          <p:cNvPr id="10" name="Rubrik 1"/>
          <p:cNvSpPr>
            <a:spLocks noGrp="1"/>
          </p:cNvSpPr>
          <p:nvPr>
            <p:ph type="title"/>
          </p:nvPr>
        </p:nvSpPr>
        <p:spPr>
          <a:xfrm>
            <a:off x="899999" y="1080000"/>
            <a:ext cx="10189203" cy="900000"/>
          </a:xfrm>
          <a:prstGeom prst="rect">
            <a:avLst/>
          </a:prstGeom>
        </p:spPr>
        <p:txBody>
          <a:bodyPr anchor="t" anchorCtr="0"/>
          <a:lstStyle>
            <a:lvl1pPr>
              <a:lnSpc>
                <a:spcPts val="5400"/>
              </a:lnSpc>
              <a:defRPr b="1" i="0" baseline="0">
                <a:solidFill>
                  <a:srgbClr val="DC0C1D"/>
                </a:solidFill>
                <a:latin typeface="Lexia" charset="0"/>
              </a:defRPr>
            </a:lvl1pPr>
          </a:lstStyle>
          <a:p>
            <a:endParaRPr lang="sv-SE" dirty="0"/>
          </a:p>
        </p:txBody>
      </p:sp>
      <p:pic>
        <p:nvPicPr>
          <p:cNvPr id="13"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59015" y="331072"/>
            <a:ext cx="317932" cy="282209"/>
          </a:xfrm>
          <a:prstGeom prst="rect">
            <a:avLst/>
          </a:prstGeom>
        </p:spPr>
      </p:pic>
      <p:pic>
        <p:nvPicPr>
          <p:cNvPr id="11" name="Bildobjekt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13060" y="6167759"/>
            <a:ext cx="2463887" cy="320322"/>
          </a:xfrm>
          <a:prstGeom prst="rect">
            <a:avLst/>
          </a:prstGeom>
        </p:spPr>
      </p:pic>
    </p:spTree>
    <p:extLst>
      <p:ext uri="{BB962C8B-B14F-4D97-AF65-F5344CB8AC3E}">
        <p14:creationId xmlns:p14="http://schemas.microsoft.com/office/powerpoint/2010/main" val="22190672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298">
          <p15:clr>
            <a:srgbClr val="FBAE40"/>
          </p15:clr>
        </p15:guide>
        <p15:guide id="2" pos="3908">
          <p15:clr>
            <a:srgbClr val="FBAE40"/>
          </p15:clr>
        </p15:guide>
        <p15:guide id="3" pos="665">
          <p15:clr>
            <a:srgbClr val="FBAE40"/>
          </p15:clr>
        </p15:guide>
        <p15:guide id="4" orient="horz" pos="3657">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9" name="Platshållare för datum 3"/>
          <p:cNvSpPr>
            <a:spLocks noGrp="1"/>
          </p:cNvSpPr>
          <p:nvPr>
            <p:ph type="dt" sz="half" idx="10"/>
          </p:nvPr>
        </p:nvSpPr>
        <p:spPr>
          <a:xfrm>
            <a:off x="1000125" y="6622201"/>
            <a:ext cx="1159934" cy="193695"/>
          </a:xfrm>
          <a:prstGeom prst="rect">
            <a:avLst/>
          </a:prstGeom>
        </p:spPr>
        <p:txBody>
          <a:bodyPr lIns="0"/>
          <a:lstStyle>
            <a:lvl1pPr algn="l">
              <a:defRPr sz="850" baseline="0">
                <a:solidFill>
                  <a:schemeClr val="tx2"/>
                </a:solidFill>
                <a:latin typeface="BosisOresundLight" charset="0"/>
              </a:defRPr>
            </a:lvl1pPr>
          </a:lstStyle>
          <a:p>
            <a:fld id="{EF443262-41F2-F14A-B0AC-6209FAFC8A7C}" type="datetime1">
              <a:rPr lang="sv-SE" smtClean="0">
                <a:solidFill>
                  <a:srgbClr val="989898"/>
                </a:solidFill>
              </a:rPr>
              <a:pPr/>
              <a:t>2019-04-16</a:t>
            </a:fld>
            <a:endParaRPr lang="sv-SE" dirty="0">
              <a:solidFill>
                <a:srgbClr val="989898"/>
              </a:solidFill>
            </a:endParaRPr>
          </a:p>
        </p:txBody>
      </p:sp>
      <p:sp>
        <p:nvSpPr>
          <p:cNvPr id="10" name="Platshållare för sidfot 4"/>
          <p:cNvSpPr>
            <a:spLocks noGrp="1"/>
          </p:cNvSpPr>
          <p:nvPr>
            <p:ph type="ftr" sz="quarter" idx="11"/>
          </p:nvPr>
        </p:nvSpPr>
        <p:spPr>
          <a:xfrm>
            <a:off x="1563737" y="6622201"/>
            <a:ext cx="1796758" cy="193695"/>
          </a:xfrm>
          <a:prstGeom prst="rect">
            <a:avLst/>
          </a:prstGeom>
        </p:spPr>
        <p:txBody>
          <a:bodyPr/>
          <a:lstStyle>
            <a:lvl1pPr algn="l">
              <a:defRPr sz="850" baseline="0">
                <a:solidFill>
                  <a:schemeClr val="tx2"/>
                </a:solidFill>
                <a:latin typeface="BosisOresundLight" charset="0"/>
              </a:defRPr>
            </a:lvl1pPr>
          </a:lstStyle>
          <a:p>
            <a:r>
              <a:rPr lang="sv-SE" smtClean="0">
                <a:solidFill>
                  <a:srgbClr val="989898"/>
                </a:solidFill>
              </a:rPr>
              <a:t>Internt</a:t>
            </a:r>
            <a:endParaRPr lang="sv-SE" dirty="0">
              <a:solidFill>
                <a:srgbClr val="989898"/>
              </a:solidFill>
            </a:endParaRPr>
          </a:p>
        </p:txBody>
      </p:sp>
      <p:sp>
        <p:nvSpPr>
          <p:cNvPr id="11" name="Platshållare för bildnummer 5"/>
          <p:cNvSpPr>
            <a:spLocks noGrp="1"/>
          </p:cNvSpPr>
          <p:nvPr>
            <p:ph type="sldNum" sz="quarter" idx="12"/>
          </p:nvPr>
        </p:nvSpPr>
        <p:spPr>
          <a:xfrm>
            <a:off x="11048471" y="6622201"/>
            <a:ext cx="719667" cy="193695"/>
          </a:xfrm>
          <a:prstGeom prst="rect">
            <a:avLst/>
          </a:prstGeom>
        </p:spPr>
        <p:txBody>
          <a:bodyPr lIns="0" rIns="0"/>
          <a:lstStyle>
            <a:lvl1pPr algn="r">
              <a:defRPr sz="850" baseline="0">
                <a:solidFill>
                  <a:schemeClr val="tx2"/>
                </a:solidFill>
                <a:latin typeface="BosisOresundLight" charset="0"/>
              </a:defRPr>
            </a:lvl1pPr>
          </a:lstStyle>
          <a:p>
            <a:fld id="{FD384BEA-5852-8445-9061-A0CA141FEF52}" type="slidenum">
              <a:rPr lang="sv-SE" smtClean="0">
                <a:solidFill>
                  <a:srgbClr val="989898"/>
                </a:solidFill>
              </a:rPr>
              <a:pPr/>
              <a:t>‹#›</a:t>
            </a:fld>
            <a:endParaRPr lang="sv-SE" dirty="0">
              <a:solidFill>
                <a:srgbClr val="989898"/>
              </a:solidFill>
            </a:endParaRPr>
          </a:p>
        </p:txBody>
      </p:sp>
      <p:sp>
        <p:nvSpPr>
          <p:cNvPr id="8" name="Rubrik 1"/>
          <p:cNvSpPr>
            <a:spLocks noGrp="1"/>
          </p:cNvSpPr>
          <p:nvPr>
            <p:ph type="title"/>
          </p:nvPr>
        </p:nvSpPr>
        <p:spPr>
          <a:xfrm>
            <a:off x="899999" y="1080000"/>
            <a:ext cx="10189203" cy="900000"/>
          </a:xfrm>
          <a:prstGeom prst="rect">
            <a:avLst/>
          </a:prstGeom>
        </p:spPr>
        <p:txBody>
          <a:bodyPr anchor="t" anchorCtr="0"/>
          <a:lstStyle>
            <a:lvl1pPr>
              <a:lnSpc>
                <a:spcPts val="5400"/>
              </a:lnSpc>
              <a:defRPr b="1" i="0" baseline="0">
                <a:solidFill>
                  <a:srgbClr val="DC0C1D"/>
                </a:solidFill>
                <a:latin typeface="Lexia" charset="0"/>
              </a:defRPr>
            </a:lvl1pPr>
          </a:lstStyle>
          <a:p>
            <a:endParaRPr lang="sv-SE" dirty="0"/>
          </a:p>
        </p:txBody>
      </p:sp>
      <p:pic>
        <p:nvPicPr>
          <p:cNvPr id="14"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59015" y="331072"/>
            <a:ext cx="317932" cy="282209"/>
          </a:xfrm>
          <a:prstGeom prst="rect">
            <a:avLst/>
          </a:prstGeom>
        </p:spPr>
      </p:pic>
      <p:pic>
        <p:nvPicPr>
          <p:cNvPr id="12" name="Bildobjekt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13060" y="6167759"/>
            <a:ext cx="2463887" cy="320322"/>
          </a:xfrm>
          <a:prstGeom prst="rect">
            <a:avLst/>
          </a:prstGeom>
        </p:spPr>
      </p:pic>
    </p:spTree>
    <p:extLst>
      <p:ext uri="{BB962C8B-B14F-4D97-AF65-F5344CB8AC3E}">
        <p14:creationId xmlns:p14="http://schemas.microsoft.com/office/powerpoint/2010/main" val="221633786"/>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userDrawn="1">
  <p:cSld name="Tittellysbilde Forbruk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tel 1"/>
          <p:cNvSpPr>
            <a:spLocks noGrp="1"/>
          </p:cNvSpPr>
          <p:nvPr>
            <p:ph type="ctrTitle"/>
          </p:nvPr>
        </p:nvSpPr>
        <p:spPr>
          <a:xfrm>
            <a:off x="-1192" y="2664500"/>
            <a:ext cx="12191495" cy="2923904"/>
          </a:xfrm>
          <a:prstGeom prst="rect">
            <a:avLst/>
          </a:prstGeom>
          <a:solidFill>
            <a:schemeClr val="tx1">
              <a:alpha val="20000"/>
            </a:schemeClr>
          </a:solidFill>
        </p:spPr>
        <p:txBody>
          <a:bodyPr lIns="579600" tIns="464400" rIns="579600" bIns="1512000" anchor="b">
            <a:spAutoFit/>
          </a:bodyPr>
          <a:lstStyle>
            <a:lvl1pPr algn="l">
              <a:defRPr sz="6665" b="1">
                <a:solidFill>
                  <a:schemeClr val="bg1"/>
                </a:solidFill>
              </a:defRPr>
            </a:lvl1pPr>
          </a:lstStyle>
          <a:p>
            <a:r>
              <a:rPr lang="nb-NO"/>
              <a:t>Klikk for å redigere tittelstil</a:t>
            </a:r>
            <a:endParaRPr lang="nb-NO" dirty="0"/>
          </a:p>
        </p:txBody>
      </p:sp>
      <p:sp>
        <p:nvSpPr>
          <p:cNvPr id="3" name="Undertittel 2"/>
          <p:cNvSpPr>
            <a:spLocks noGrp="1"/>
          </p:cNvSpPr>
          <p:nvPr>
            <p:ph type="subTitle" idx="1"/>
          </p:nvPr>
        </p:nvSpPr>
        <p:spPr>
          <a:xfrm>
            <a:off x="774199" y="3704922"/>
            <a:ext cx="10640715" cy="426976"/>
          </a:xfrm>
          <a:prstGeom prst="rect">
            <a:avLst/>
          </a:prstGeo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endParaRPr lang="nb-NO" dirty="0"/>
          </a:p>
        </p:txBody>
      </p:sp>
      <p:sp>
        <p:nvSpPr>
          <p:cNvPr id="9" name="Plassholder for tekst 8"/>
          <p:cNvSpPr>
            <a:spLocks noGrp="1"/>
          </p:cNvSpPr>
          <p:nvPr>
            <p:ph type="body" sz="quarter" idx="13" hasCustomPrompt="1"/>
          </p:nvPr>
        </p:nvSpPr>
        <p:spPr>
          <a:xfrm>
            <a:off x="774199" y="4936479"/>
            <a:ext cx="10640715" cy="221625"/>
          </a:xfrm>
          <a:prstGeom prst="rect">
            <a:avLst/>
          </a:prstGeom>
        </p:spPr>
        <p:txBody>
          <a:bodyPr lIns="0" tIns="0" rIns="0" bIns="0">
            <a:spAutoFit/>
          </a:bodyPr>
          <a:lstStyle>
            <a:lvl1pPr marL="0" indent="0" algn="l">
              <a:buNone/>
              <a:defRPr sz="1599" baseline="0">
                <a:solidFill>
                  <a:schemeClr val="bg1"/>
                </a:solidFill>
              </a:defRPr>
            </a:lvl1pPr>
          </a:lstStyle>
          <a:p>
            <a:pPr lvl="0"/>
            <a:r>
              <a:rPr lang="nb-NO" dirty="0"/>
              <a:t>Fornavn Etternavn, Stilling</a:t>
            </a:r>
          </a:p>
        </p:txBody>
      </p:sp>
      <p:sp>
        <p:nvSpPr>
          <p:cNvPr id="15" name="Plassholder for dato 10"/>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a:defRPr sz="1599">
                <a:solidFill>
                  <a:schemeClr val="bg1"/>
                </a:solidFill>
              </a:defRPr>
            </a:lvl1pPr>
          </a:lstStyle>
          <a:p>
            <a:endParaRPr lang="nb-NO" dirty="0"/>
          </a:p>
        </p:txBody>
      </p:sp>
      <p:sp>
        <p:nvSpPr>
          <p:cNvPr id="7"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12" name="Bild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1980254459"/>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Anpassad layout">
    <p:spTree>
      <p:nvGrpSpPr>
        <p:cNvPr id="1" name=""/>
        <p:cNvGrpSpPr/>
        <p:nvPr/>
      </p:nvGrpSpPr>
      <p:grpSpPr>
        <a:xfrm>
          <a:off x="0" y="0"/>
          <a:ext cx="0" cy="0"/>
          <a:chOff x="0" y="0"/>
          <a:chExt cx="0" cy="0"/>
        </a:xfrm>
      </p:grpSpPr>
      <p:sp>
        <p:nvSpPr>
          <p:cNvPr id="2" name="Rubrik 1"/>
          <p:cNvSpPr>
            <a:spLocks noGrp="1"/>
          </p:cNvSpPr>
          <p:nvPr>
            <p:ph type="title"/>
          </p:nvPr>
        </p:nvSpPr>
        <p:spPr>
          <a:xfrm>
            <a:off x="838200" y="365125"/>
            <a:ext cx="10515600" cy="1325563"/>
          </a:xfrm>
          <a:prstGeom prst="rect">
            <a:avLst/>
          </a:prstGeom>
        </p:spPr>
        <p:txBody>
          <a:bodyPr/>
          <a:lstStyle/>
          <a:p>
            <a:r>
              <a:rPr lang="sv-SE" smtClean="0"/>
              <a:t>Klicka här för att ändra format</a:t>
            </a:r>
            <a:endParaRPr lang="sv-SE"/>
          </a:p>
        </p:txBody>
      </p:sp>
    </p:spTree>
    <p:extLst>
      <p:ext uri="{BB962C8B-B14F-4D97-AF65-F5344CB8AC3E}">
        <p14:creationId xmlns:p14="http://schemas.microsoft.com/office/powerpoint/2010/main" val="1098802018"/>
      </p:ext>
    </p:extLst>
  </p:cSld>
  <p:clrMapOvr>
    <a:masterClrMapping/>
  </p:clrMapOvr>
  <p:transition spd="med"/>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Rubrikbild 1">
    <p:spTree>
      <p:nvGrpSpPr>
        <p:cNvPr id="1" name=""/>
        <p:cNvGrpSpPr/>
        <p:nvPr/>
      </p:nvGrpSpPr>
      <p:grpSpPr>
        <a:xfrm>
          <a:off x="0" y="0"/>
          <a:ext cx="0" cy="0"/>
          <a:chOff x="0" y="0"/>
          <a:chExt cx="0" cy="0"/>
        </a:xfrm>
      </p:grpSpPr>
      <p:pic>
        <p:nvPicPr>
          <p:cNvPr id="3" name="Bildobjekt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ubrik 1"/>
          <p:cNvSpPr txBox="1">
            <a:spLocks/>
          </p:cNvSpPr>
          <p:nvPr userDrawn="1"/>
        </p:nvSpPr>
        <p:spPr>
          <a:xfrm>
            <a:off x="900000" y="3375326"/>
            <a:ext cx="6864379" cy="1570623"/>
          </a:xfrm>
          <a:prstGeom prst="rect">
            <a:avLst/>
          </a:prstGeom>
        </p:spPr>
        <p:txBody>
          <a:bodyPr anchor="b"/>
          <a:lstStyle>
            <a:lvl1pPr algn="l" defTabSz="914400" rtl="0" eaLnBrk="1" latinLnBrk="0" hangingPunct="1">
              <a:lnSpc>
                <a:spcPts val="5800"/>
              </a:lnSpc>
              <a:spcBef>
                <a:spcPct val="0"/>
              </a:spcBef>
              <a:buNone/>
              <a:defRPr sz="5400" b="1" i="0" kern="1200" baseline="0">
                <a:solidFill>
                  <a:schemeClr val="bg1"/>
                </a:solidFill>
                <a:latin typeface="Lexia" charset="0"/>
                <a:ea typeface="+mj-ea"/>
                <a:cs typeface="Lexia"/>
              </a:defRPr>
            </a:lvl1pPr>
          </a:lstStyle>
          <a:p>
            <a:endParaRPr lang="sv-SE" baseline="0" dirty="0">
              <a:solidFill>
                <a:srgbClr val="3B302D"/>
              </a:solidFill>
            </a:endParaRPr>
          </a:p>
        </p:txBody>
      </p:sp>
      <p:sp>
        <p:nvSpPr>
          <p:cNvPr id="9" name="Rubrik 1"/>
          <p:cNvSpPr>
            <a:spLocks noGrp="1"/>
          </p:cNvSpPr>
          <p:nvPr>
            <p:ph type="ctrTitle" hasCustomPrompt="1"/>
          </p:nvPr>
        </p:nvSpPr>
        <p:spPr>
          <a:xfrm>
            <a:off x="900000" y="3402314"/>
            <a:ext cx="6864379" cy="1570623"/>
          </a:xfrm>
          <a:prstGeom prst="rect">
            <a:avLst/>
          </a:prstGeom>
        </p:spPr>
        <p:txBody>
          <a:bodyPr anchor="b"/>
          <a:lstStyle>
            <a:lvl1pPr algn="l">
              <a:lnSpc>
                <a:spcPts val="5800"/>
              </a:lnSpc>
              <a:defRPr sz="5400" b="1" i="0" baseline="0">
                <a:solidFill>
                  <a:schemeClr val="bg1"/>
                </a:solidFill>
                <a:latin typeface="Lexia XBold" panose="02060804030504030204" pitchFamily="18" charset="0"/>
              </a:defRPr>
            </a:lvl1pPr>
          </a:lstStyle>
          <a:p>
            <a:r>
              <a:rPr lang="sv-SE" dirty="0" smtClean="0"/>
              <a:t>Lägg till rubrik</a:t>
            </a:r>
            <a:endParaRPr lang="sv-SE" dirty="0"/>
          </a:p>
        </p:txBody>
      </p:sp>
      <p:sp>
        <p:nvSpPr>
          <p:cNvPr id="12" name="Underrubrik 2"/>
          <p:cNvSpPr>
            <a:spLocks noGrp="1"/>
          </p:cNvSpPr>
          <p:nvPr>
            <p:ph type="subTitle" idx="1" hasCustomPrompt="1"/>
          </p:nvPr>
        </p:nvSpPr>
        <p:spPr>
          <a:xfrm>
            <a:off x="900000" y="4972937"/>
            <a:ext cx="6864379" cy="985768"/>
          </a:xfrm>
          <a:prstGeom prst="rect">
            <a:avLst/>
          </a:prstGeom>
        </p:spPr>
        <p:txBody>
          <a:bodyPr/>
          <a:lstStyle>
            <a:lvl1pPr marL="0" indent="0" algn="l">
              <a:buNone/>
              <a:defRPr sz="2400" baseline="0">
                <a:solidFill>
                  <a:schemeClr val="bg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smtClean="0"/>
              <a:t>Datum</a:t>
            </a:r>
          </a:p>
        </p:txBody>
      </p:sp>
    </p:spTree>
    <p:extLst>
      <p:ext uri="{BB962C8B-B14F-4D97-AF65-F5344CB8AC3E}">
        <p14:creationId xmlns:p14="http://schemas.microsoft.com/office/powerpoint/2010/main" val="393376750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Rubrikbild 1">
    <p:spTree>
      <p:nvGrpSpPr>
        <p:cNvPr id="1" name=""/>
        <p:cNvGrpSpPr/>
        <p:nvPr/>
      </p:nvGrpSpPr>
      <p:grpSpPr>
        <a:xfrm>
          <a:off x="0" y="0"/>
          <a:ext cx="0" cy="0"/>
          <a:chOff x="0" y="0"/>
          <a:chExt cx="0" cy="0"/>
        </a:xfrm>
      </p:grpSpPr>
      <p:pic>
        <p:nvPicPr>
          <p:cNvPr id="2" name="Bildobjekt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ubrik 1"/>
          <p:cNvSpPr txBox="1">
            <a:spLocks/>
          </p:cNvSpPr>
          <p:nvPr userDrawn="1"/>
        </p:nvSpPr>
        <p:spPr>
          <a:xfrm>
            <a:off x="900000" y="3375326"/>
            <a:ext cx="6864379" cy="1570623"/>
          </a:xfrm>
          <a:prstGeom prst="rect">
            <a:avLst/>
          </a:prstGeom>
        </p:spPr>
        <p:txBody>
          <a:bodyPr anchor="b"/>
          <a:lstStyle>
            <a:lvl1pPr algn="l" defTabSz="914400" rtl="0" eaLnBrk="1" latinLnBrk="0" hangingPunct="1">
              <a:lnSpc>
                <a:spcPts val="5800"/>
              </a:lnSpc>
              <a:spcBef>
                <a:spcPct val="0"/>
              </a:spcBef>
              <a:buNone/>
              <a:defRPr sz="5400" b="1" i="0" kern="1200" baseline="0">
                <a:solidFill>
                  <a:schemeClr val="bg1"/>
                </a:solidFill>
                <a:latin typeface="Lexia" charset="0"/>
                <a:ea typeface="+mj-ea"/>
                <a:cs typeface="Lexia"/>
              </a:defRPr>
            </a:lvl1pPr>
          </a:lstStyle>
          <a:p>
            <a:endParaRPr lang="sv-SE" baseline="0" dirty="0">
              <a:solidFill>
                <a:srgbClr val="3B302D"/>
              </a:solidFill>
            </a:endParaRPr>
          </a:p>
        </p:txBody>
      </p:sp>
      <p:sp>
        <p:nvSpPr>
          <p:cNvPr id="9" name="Rubrik 1"/>
          <p:cNvSpPr>
            <a:spLocks noGrp="1"/>
          </p:cNvSpPr>
          <p:nvPr>
            <p:ph type="ctrTitle" hasCustomPrompt="1"/>
          </p:nvPr>
        </p:nvSpPr>
        <p:spPr>
          <a:xfrm>
            <a:off x="900000" y="3402314"/>
            <a:ext cx="6864379" cy="1570623"/>
          </a:xfrm>
          <a:prstGeom prst="rect">
            <a:avLst/>
          </a:prstGeom>
        </p:spPr>
        <p:txBody>
          <a:bodyPr anchor="b"/>
          <a:lstStyle>
            <a:lvl1pPr algn="l">
              <a:lnSpc>
                <a:spcPts val="5800"/>
              </a:lnSpc>
              <a:defRPr sz="5400" b="1" i="0" baseline="0">
                <a:solidFill>
                  <a:schemeClr val="bg1"/>
                </a:solidFill>
                <a:latin typeface="Lexia XBold" panose="02060804030504030204" pitchFamily="18" charset="0"/>
              </a:defRPr>
            </a:lvl1pPr>
          </a:lstStyle>
          <a:p>
            <a:r>
              <a:rPr lang="sv-SE" dirty="0" smtClean="0"/>
              <a:t>Lägg till rubrik</a:t>
            </a:r>
            <a:endParaRPr lang="sv-SE" dirty="0"/>
          </a:p>
        </p:txBody>
      </p:sp>
      <p:sp>
        <p:nvSpPr>
          <p:cNvPr id="12" name="Underrubrik 2"/>
          <p:cNvSpPr>
            <a:spLocks noGrp="1"/>
          </p:cNvSpPr>
          <p:nvPr>
            <p:ph type="subTitle" idx="1" hasCustomPrompt="1"/>
          </p:nvPr>
        </p:nvSpPr>
        <p:spPr>
          <a:xfrm>
            <a:off x="900000" y="4972937"/>
            <a:ext cx="6864379" cy="985768"/>
          </a:xfrm>
          <a:prstGeom prst="rect">
            <a:avLst/>
          </a:prstGeom>
        </p:spPr>
        <p:txBody>
          <a:bodyPr/>
          <a:lstStyle>
            <a:lvl1pPr marL="0" indent="0" algn="l">
              <a:buNone/>
              <a:defRPr sz="2400" baseline="0">
                <a:solidFill>
                  <a:schemeClr val="bg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smtClean="0"/>
              <a:t>Datum</a:t>
            </a:r>
          </a:p>
        </p:txBody>
      </p:sp>
    </p:spTree>
    <p:extLst>
      <p:ext uri="{BB962C8B-B14F-4D97-AF65-F5344CB8AC3E}">
        <p14:creationId xmlns:p14="http://schemas.microsoft.com/office/powerpoint/2010/main" val="15114804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Rubrikbild 1">
    <p:spTree>
      <p:nvGrpSpPr>
        <p:cNvPr id="1" name=""/>
        <p:cNvGrpSpPr/>
        <p:nvPr/>
      </p:nvGrpSpPr>
      <p:grpSpPr>
        <a:xfrm>
          <a:off x="0" y="0"/>
          <a:ext cx="0" cy="0"/>
          <a:chOff x="0" y="0"/>
          <a:chExt cx="0" cy="0"/>
        </a:xfrm>
      </p:grpSpPr>
      <p:pic>
        <p:nvPicPr>
          <p:cNvPr id="4" name="Bildobjekt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ubrik 1"/>
          <p:cNvSpPr txBox="1">
            <a:spLocks/>
          </p:cNvSpPr>
          <p:nvPr userDrawn="1"/>
        </p:nvSpPr>
        <p:spPr>
          <a:xfrm>
            <a:off x="900000" y="3375326"/>
            <a:ext cx="6864379" cy="1570623"/>
          </a:xfrm>
          <a:prstGeom prst="rect">
            <a:avLst/>
          </a:prstGeom>
        </p:spPr>
        <p:txBody>
          <a:bodyPr anchor="b"/>
          <a:lstStyle>
            <a:lvl1pPr algn="l" defTabSz="914400" rtl="0" eaLnBrk="1" latinLnBrk="0" hangingPunct="1">
              <a:lnSpc>
                <a:spcPts val="5800"/>
              </a:lnSpc>
              <a:spcBef>
                <a:spcPct val="0"/>
              </a:spcBef>
              <a:buNone/>
              <a:defRPr sz="5400" b="1" i="0" kern="1200" baseline="0">
                <a:solidFill>
                  <a:schemeClr val="bg1"/>
                </a:solidFill>
                <a:latin typeface="Lexia" charset="0"/>
                <a:ea typeface="+mj-ea"/>
                <a:cs typeface="Lexia"/>
              </a:defRPr>
            </a:lvl1pPr>
          </a:lstStyle>
          <a:p>
            <a:endParaRPr lang="sv-SE" baseline="0" dirty="0">
              <a:solidFill>
                <a:srgbClr val="3B302D"/>
              </a:solidFill>
            </a:endParaRPr>
          </a:p>
        </p:txBody>
      </p:sp>
      <p:sp>
        <p:nvSpPr>
          <p:cNvPr id="9" name="Rubrik 1"/>
          <p:cNvSpPr>
            <a:spLocks noGrp="1"/>
          </p:cNvSpPr>
          <p:nvPr>
            <p:ph type="ctrTitle" hasCustomPrompt="1"/>
          </p:nvPr>
        </p:nvSpPr>
        <p:spPr>
          <a:xfrm>
            <a:off x="900000" y="3402314"/>
            <a:ext cx="6864379" cy="1570623"/>
          </a:xfrm>
          <a:prstGeom prst="rect">
            <a:avLst/>
          </a:prstGeom>
        </p:spPr>
        <p:txBody>
          <a:bodyPr anchor="b"/>
          <a:lstStyle>
            <a:lvl1pPr algn="l">
              <a:lnSpc>
                <a:spcPts val="5800"/>
              </a:lnSpc>
              <a:defRPr sz="5400" b="1" i="0" baseline="0">
                <a:solidFill>
                  <a:schemeClr val="bg1"/>
                </a:solidFill>
                <a:latin typeface="Lexia XBold" panose="02060804030504030204" pitchFamily="18" charset="0"/>
              </a:defRPr>
            </a:lvl1pPr>
          </a:lstStyle>
          <a:p>
            <a:r>
              <a:rPr lang="sv-SE" dirty="0" smtClean="0"/>
              <a:t>Lägg till rubrik</a:t>
            </a:r>
            <a:endParaRPr lang="sv-SE" dirty="0"/>
          </a:p>
        </p:txBody>
      </p:sp>
      <p:sp>
        <p:nvSpPr>
          <p:cNvPr id="12" name="Underrubrik 2"/>
          <p:cNvSpPr>
            <a:spLocks noGrp="1"/>
          </p:cNvSpPr>
          <p:nvPr>
            <p:ph type="subTitle" idx="1" hasCustomPrompt="1"/>
          </p:nvPr>
        </p:nvSpPr>
        <p:spPr>
          <a:xfrm>
            <a:off x="900000" y="4972937"/>
            <a:ext cx="6864379" cy="985768"/>
          </a:xfrm>
          <a:prstGeom prst="rect">
            <a:avLst/>
          </a:prstGeom>
        </p:spPr>
        <p:txBody>
          <a:bodyPr/>
          <a:lstStyle>
            <a:lvl1pPr marL="0" indent="0" algn="l">
              <a:buNone/>
              <a:defRPr sz="2400" baseline="0">
                <a:solidFill>
                  <a:schemeClr val="bg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smtClean="0"/>
              <a:t>Datum</a:t>
            </a:r>
          </a:p>
        </p:txBody>
      </p:sp>
    </p:spTree>
    <p:extLst>
      <p:ext uri="{BB962C8B-B14F-4D97-AF65-F5344CB8AC3E}">
        <p14:creationId xmlns:p14="http://schemas.microsoft.com/office/powerpoint/2010/main" val="199347051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Rubrikbild 1">
    <p:spTree>
      <p:nvGrpSpPr>
        <p:cNvPr id="1" name=""/>
        <p:cNvGrpSpPr/>
        <p:nvPr/>
      </p:nvGrpSpPr>
      <p:grpSpPr>
        <a:xfrm>
          <a:off x="0" y="0"/>
          <a:ext cx="0" cy="0"/>
          <a:chOff x="0" y="0"/>
          <a:chExt cx="0" cy="0"/>
        </a:xfrm>
      </p:grpSpPr>
      <p:pic>
        <p:nvPicPr>
          <p:cNvPr id="2" name="Bildobjekt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ubrik 1"/>
          <p:cNvSpPr txBox="1">
            <a:spLocks/>
          </p:cNvSpPr>
          <p:nvPr userDrawn="1"/>
        </p:nvSpPr>
        <p:spPr>
          <a:xfrm>
            <a:off x="900000" y="3375326"/>
            <a:ext cx="6864379" cy="1570623"/>
          </a:xfrm>
          <a:prstGeom prst="rect">
            <a:avLst/>
          </a:prstGeom>
        </p:spPr>
        <p:txBody>
          <a:bodyPr anchor="b"/>
          <a:lstStyle>
            <a:lvl1pPr algn="l" defTabSz="914400" rtl="0" eaLnBrk="1" latinLnBrk="0" hangingPunct="1">
              <a:lnSpc>
                <a:spcPts val="5800"/>
              </a:lnSpc>
              <a:spcBef>
                <a:spcPct val="0"/>
              </a:spcBef>
              <a:buNone/>
              <a:defRPr sz="5400" b="1" i="0" kern="1200" baseline="0">
                <a:solidFill>
                  <a:schemeClr val="bg1"/>
                </a:solidFill>
                <a:latin typeface="Lexia" charset="0"/>
                <a:ea typeface="+mj-ea"/>
                <a:cs typeface="Lexia"/>
              </a:defRPr>
            </a:lvl1pPr>
          </a:lstStyle>
          <a:p>
            <a:endParaRPr lang="sv-SE" baseline="0" dirty="0">
              <a:solidFill>
                <a:srgbClr val="3B302D"/>
              </a:solidFill>
            </a:endParaRPr>
          </a:p>
        </p:txBody>
      </p:sp>
      <p:sp>
        <p:nvSpPr>
          <p:cNvPr id="9" name="Rubrik 1"/>
          <p:cNvSpPr>
            <a:spLocks noGrp="1"/>
          </p:cNvSpPr>
          <p:nvPr>
            <p:ph type="ctrTitle" hasCustomPrompt="1"/>
          </p:nvPr>
        </p:nvSpPr>
        <p:spPr>
          <a:xfrm>
            <a:off x="900000" y="3402314"/>
            <a:ext cx="6864379" cy="1570623"/>
          </a:xfrm>
          <a:prstGeom prst="rect">
            <a:avLst/>
          </a:prstGeom>
        </p:spPr>
        <p:txBody>
          <a:bodyPr anchor="b"/>
          <a:lstStyle>
            <a:lvl1pPr algn="l">
              <a:lnSpc>
                <a:spcPts val="5800"/>
              </a:lnSpc>
              <a:defRPr sz="5400" b="1" i="0" baseline="0">
                <a:solidFill>
                  <a:schemeClr val="bg1"/>
                </a:solidFill>
                <a:latin typeface="Lexia XBold" panose="02060804030504030204" pitchFamily="18" charset="0"/>
              </a:defRPr>
            </a:lvl1pPr>
          </a:lstStyle>
          <a:p>
            <a:r>
              <a:rPr lang="sv-SE" dirty="0" smtClean="0"/>
              <a:t>Lägg till rubrik</a:t>
            </a:r>
            <a:endParaRPr lang="sv-SE" dirty="0"/>
          </a:p>
        </p:txBody>
      </p:sp>
      <p:sp>
        <p:nvSpPr>
          <p:cNvPr id="12" name="Underrubrik 2"/>
          <p:cNvSpPr>
            <a:spLocks noGrp="1"/>
          </p:cNvSpPr>
          <p:nvPr>
            <p:ph type="subTitle" idx="1" hasCustomPrompt="1"/>
          </p:nvPr>
        </p:nvSpPr>
        <p:spPr>
          <a:xfrm>
            <a:off x="900000" y="4972937"/>
            <a:ext cx="6864379" cy="985768"/>
          </a:xfrm>
          <a:prstGeom prst="rect">
            <a:avLst/>
          </a:prstGeom>
        </p:spPr>
        <p:txBody>
          <a:bodyPr/>
          <a:lstStyle>
            <a:lvl1pPr marL="0" indent="0" algn="l">
              <a:buNone/>
              <a:defRPr sz="2400" baseline="0">
                <a:solidFill>
                  <a:schemeClr val="bg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smtClean="0"/>
              <a:t>Datum</a:t>
            </a:r>
          </a:p>
        </p:txBody>
      </p:sp>
    </p:spTree>
    <p:extLst>
      <p:ext uri="{BB962C8B-B14F-4D97-AF65-F5344CB8AC3E}">
        <p14:creationId xmlns:p14="http://schemas.microsoft.com/office/powerpoint/2010/main" val="11248900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theme" Target="../theme/theme2.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539987"/>
      </p:ext>
    </p:extLst>
  </p:cSld>
  <p:clrMap bg1="lt1" tx1="dk1" bg2="lt2" tx2="dk2" accent1="accent1" accent2="accent2" accent3="accent3" accent4="accent4" accent5="accent5" accent6="accent6" hlink="hlink" folHlink="folHlink"/>
  <p:sldLayoutIdLst>
    <p:sldLayoutId id="2147483750" r:id="rId1"/>
    <p:sldLayoutId id="2147483735" r:id="rId2"/>
    <p:sldLayoutId id="2147483734"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675" r:id="rId13"/>
    <p:sldLayoutId id="2147483696" r:id="rId14"/>
    <p:sldLayoutId id="2147483697" r:id="rId15"/>
    <p:sldLayoutId id="2147483698" r:id="rId16"/>
    <p:sldLayoutId id="2147483730" r:id="rId17"/>
    <p:sldLayoutId id="2147483731" r:id="rId18"/>
    <p:sldLayoutId id="2147483733" r:id="rId19"/>
    <p:sldLayoutId id="2147483747" r:id="rId20"/>
    <p:sldLayoutId id="2147483748" r:id="rId21"/>
    <p:sldLayoutId id="2147483749" r:id="rId22"/>
    <p:sldLayoutId id="2147483700" r:id="rId23"/>
    <p:sldLayoutId id="2147483680" r:id="rId24"/>
    <p:sldLayoutId id="2147483710" r:id="rId25"/>
    <p:sldLayoutId id="2147483674" r:id="rId26"/>
    <p:sldLayoutId id="2147483702" r:id="rId27"/>
    <p:sldLayoutId id="2147483676" r:id="rId28"/>
    <p:sldLayoutId id="2147483703" r:id="rId29"/>
    <p:sldLayoutId id="2147483683" r:id="rId30"/>
    <p:sldLayoutId id="2147483678" r:id="rId31"/>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Lexia"/>
          <a:ea typeface="+mj-ea"/>
          <a:cs typeface="Lexia"/>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1494078"/>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 id="2147483786" r:id="rId18"/>
    <p:sldLayoutId id="2147483787" r:id="rId19"/>
    <p:sldLayoutId id="2147483788" r:id="rId20"/>
    <p:sldLayoutId id="2147483789" r:id="rId21"/>
    <p:sldLayoutId id="2147483790" r:id="rId22"/>
    <p:sldLayoutId id="2147483791" r:id="rId23"/>
    <p:sldLayoutId id="2147483792" r:id="rId24"/>
    <p:sldLayoutId id="2147483793" r:id="rId25"/>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Lexia"/>
          <a:ea typeface="+mj-ea"/>
          <a:cs typeface="Lexia"/>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xml"/><Relationship Id="rId1" Type="http://schemas.openxmlformats.org/officeDocument/2006/relationships/slideLayout" Target="../slideLayouts/slideLayout49.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9.xml"/><Relationship Id="rId4" Type="http://schemas.openxmlformats.org/officeDocument/2006/relationships/image" Target="../media/image64.png"/></Relationships>
</file>

<file path=ppt/slides/_rels/slide1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xml"/><Relationship Id="rId1" Type="http://schemas.openxmlformats.org/officeDocument/2006/relationships/slideLayout" Target="../slideLayouts/slideLayout49.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xml"/><Relationship Id="rId1" Type="http://schemas.openxmlformats.org/officeDocument/2006/relationships/slideLayout" Target="../slideLayouts/slideLayout49.xml"/><Relationship Id="rId5" Type="http://schemas.openxmlformats.org/officeDocument/2006/relationships/image" Target="../media/image71.png"/><Relationship Id="rId4" Type="http://schemas.openxmlformats.org/officeDocument/2006/relationships/image" Target="../media/image70.png"/></Relationships>
</file>

<file path=ppt/slides/_rels/slide1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49.xml"/><Relationship Id="rId6" Type="http://schemas.openxmlformats.org/officeDocument/2006/relationships/image" Target="../media/image76.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47.xml"/><Relationship Id="rId6" Type="http://schemas.openxmlformats.org/officeDocument/2006/relationships/image" Target="../media/image81.png"/><Relationship Id="rId5" Type="http://schemas.openxmlformats.org/officeDocument/2006/relationships/image" Target="../media/image46.png"/><Relationship Id="rId10" Type="http://schemas.openxmlformats.org/officeDocument/2006/relationships/image" Target="../media/image82.png"/><Relationship Id="rId4" Type="http://schemas.openxmlformats.org/officeDocument/2006/relationships/image" Target="../media/image43.png"/><Relationship Id="rId9" Type="http://schemas.openxmlformats.org/officeDocument/2006/relationships/image" Target="../media/image4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9.xml"/><Relationship Id="rId1" Type="http://schemas.openxmlformats.org/officeDocument/2006/relationships/slideLayout" Target="../slideLayouts/slideLayout56.xml"/><Relationship Id="rId5" Type="http://schemas.openxmlformats.org/officeDocument/2006/relationships/image" Target="../media/image24.emf"/><Relationship Id="rId4" Type="http://schemas.openxmlformats.org/officeDocument/2006/relationships/image" Target="../media/image8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8wdTYJgLtgk" TargetMode="External"/><Relationship Id="rId2" Type="http://schemas.openxmlformats.org/officeDocument/2006/relationships/hyperlink" Target="https://youtu.be/yjwiPE2IxSE" TargetMode="External"/><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49.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xml"/><Relationship Id="rId1" Type="http://schemas.openxmlformats.org/officeDocument/2006/relationships/slideLayout" Target="../slideLayouts/slideLayout49.xml"/><Relationship Id="rId4" Type="http://schemas.openxmlformats.org/officeDocument/2006/relationships/image" Target="../media/image5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49.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49.xml"/><Relationship Id="rId4"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p:cNvSpPr>
            <a:spLocks noGrp="1"/>
          </p:cNvSpPr>
          <p:nvPr>
            <p:ph type="sldNum" sz="quarter" idx="4294967295"/>
          </p:nvPr>
        </p:nvSpPr>
        <p:spPr>
          <a:xfrm>
            <a:off x="11472863" y="6621463"/>
            <a:ext cx="719137" cy="193675"/>
          </a:xfrm>
          <a:prstGeom prst="rect">
            <a:avLst/>
          </a:prstGeom>
        </p:spPr>
        <p:txBody>
          <a:bodyPr/>
          <a:lstStyle/>
          <a:p>
            <a:fld id="{FD384BEA-5852-8445-9061-A0CA141FEF52}" type="slidenum">
              <a:rPr lang="sv-SE" smtClean="0">
                <a:solidFill>
                  <a:srgbClr val="989898"/>
                </a:solidFill>
              </a:rPr>
              <a:pPr/>
              <a:t>1</a:t>
            </a:fld>
            <a:endParaRPr lang="sv-SE" dirty="0">
              <a:solidFill>
                <a:srgbClr val="989898"/>
              </a:solidFill>
            </a:endParaRPr>
          </a:p>
        </p:txBody>
      </p:sp>
      <p:sp>
        <p:nvSpPr>
          <p:cNvPr id="5" name="Rubrik 1"/>
          <p:cNvSpPr txBox="1">
            <a:spLocks/>
          </p:cNvSpPr>
          <p:nvPr/>
        </p:nvSpPr>
        <p:spPr>
          <a:xfrm>
            <a:off x="204581" y="4611681"/>
            <a:ext cx="10828174" cy="157062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Lexia"/>
                <a:ea typeface="+mj-ea"/>
                <a:cs typeface="Lexia"/>
              </a:defRPr>
            </a:lvl1pPr>
          </a:lstStyle>
          <a:p>
            <a:r>
              <a:rPr lang="sv-SE" dirty="0">
                <a:solidFill>
                  <a:schemeClr val="bg1"/>
                </a:solidFill>
              </a:rPr>
              <a:t>K</a:t>
            </a:r>
            <a:r>
              <a:rPr lang="sv-SE" dirty="0" smtClean="0">
                <a:solidFill>
                  <a:schemeClr val="bg1"/>
                </a:solidFill>
              </a:rPr>
              <a:t>ombinerad mobilitet – en introduktion</a:t>
            </a:r>
            <a:endParaRPr lang="sv-SE" sz="3600" dirty="0">
              <a:solidFill>
                <a:schemeClr val="bg1"/>
              </a:solidFill>
            </a:endParaRPr>
          </a:p>
        </p:txBody>
      </p:sp>
      <p:sp>
        <p:nvSpPr>
          <p:cNvPr id="6" name="Underrubrik 2"/>
          <p:cNvSpPr txBox="1">
            <a:spLocks/>
          </p:cNvSpPr>
          <p:nvPr/>
        </p:nvSpPr>
        <p:spPr>
          <a:xfrm>
            <a:off x="274505" y="5367852"/>
            <a:ext cx="6864379" cy="985768"/>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sv-SE" dirty="0" smtClean="0">
                <a:solidFill>
                  <a:srgbClr val="FFFFFF"/>
                </a:solidFill>
              </a:rPr>
              <a:t>Mårten Rignell 2019-03-02</a:t>
            </a:r>
            <a:endParaRPr lang="sv-SE" dirty="0"/>
          </a:p>
        </p:txBody>
      </p:sp>
    </p:spTree>
    <p:extLst>
      <p:ext uri="{BB962C8B-B14F-4D97-AF65-F5344CB8AC3E}">
        <p14:creationId xmlns:p14="http://schemas.microsoft.com/office/powerpoint/2010/main" val="17971954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ubrik 1"/>
          <p:cNvSpPr>
            <a:spLocks noGrp="1"/>
          </p:cNvSpPr>
          <p:nvPr>
            <p:ph type="title"/>
          </p:nvPr>
        </p:nvSpPr>
        <p:spPr>
          <a:xfrm>
            <a:off x="939800" y="358775"/>
            <a:ext cx="10278533" cy="848784"/>
          </a:xfrm>
        </p:spPr>
        <p:txBody>
          <a:bodyPr/>
          <a:lstStyle/>
          <a:p>
            <a:pPr eaLnBrk="1" hangingPunct="1"/>
            <a:r>
              <a:rPr altLang="sv-SE" sz="4267" dirty="0" err="1"/>
              <a:t>KomBoA</a:t>
            </a:r>
            <a:r>
              <a:rPr altLang="sv-SE" sz="3733" dirty="0"/>
              <a:t> </a:t>
            </a:r>
            <a:r>
              <a:rPr altLang="sv-SE" sz="2667" dirty="0"/>
              <a:t>(</a:t>
            </a:r>
            <a:r>
              <a:rPr altLang="sv-SE" sz="2667" dirty="0" err="1"/>
              <a:t>Kombinerad</a:t>
            </a:r>
            <a:r>
              <a:rPr altLang="sv-SE" sz="2667" dirty="0"/>
              <a:t> </a:t>
            </a:r>
            <a:r>
              <a:rPr altLang="sv-SE" sz="2667" dirty="0" err="1"/>
              <a:t>mobilitet</a:t>
            </a:r>
            <a:r>
              <a:rPr altLang="sv-SE" sz="2667" dirty="0"/>
              <a:t> </a:t>
            </a:r>
            <a:r>
              <a:rPr altLang="sv-SE" sz="2667" dirty="0" err="1"/>
              <a:t>boende</a:t>
            </a:r>
            <a:r>
              <a:rPr altLang="sv-SE" sz="2667" dirty="0"/>
              <a:t> och </a:t>
            </a:r>
            <a:r>
              <a:rPr altLang="sv-SE" sz="2667" dirty="0" err="1"/>
              <a:t>anställda</a:t>
            </a:r>
            <a:r>
              <a:rPr altLang="sv-SE" sz="2667" dirty="0"/>
              <a:t>)</a:t>
            </a:r>
          </a:p>
        </p:txBody>
      </p:sp>
      <p:pic>
        <p:nvPicPr>
          <p:cNvPr id="19459" name="Platshållare för innehåll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75685" y="1951568"/>
            <a:ext cx="4271433" cy="4906433"/>
          </a:xfrm>
        </p:spPr>
      </p:pic>
      <p:pic>
        <p:nvPicPr>
          <p:cNvPr id="19460" name="Bildobjekt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276326" y="5738285"/>
            <a:ext cx="2596126" cy="797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Bildobjekt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02451" y="5746751"/>
            <a:ext cx="2135716" cy="789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latshållare för innehåll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995334" y="4953000"/>
            <a:ext cx="190711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09449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900000" y="357329"/>
            <a:ext cx="10049536" cy="900000"/>
          </a:xfrm>
        </p:spPr>
        <p:txBody>
          <a:bodyPr/>
          <a:lstStyle/>
          <a:p>
            <a:r>
              <a:rPr lang="sv-SE" dirty="0" smtClean="0"/>
              <a:t>HSL (Finland)</a:t>
            </a:r>
            <a:endParaRPr lang="sv-SE" dirty="0"/>
          </a:p>
        </p:txBody>
      </p:sp>
      <p:sp>
        <p:nvSpPr>
          <p:cNvPr id="4" name="Platshållare för bildnummer 3"/>
          <p:cNvSpPr>
            <a:spLocks noGrp="1"/>
          </p:cNvSpPr>
          <p:nvPr>
            <p:ph type="sldNum" sz="quarter" idx="12"/>
          </p:nvPr>
        </p:nvSpPr>
        <p:spPr/>
        <p:txBody>
          <a:bodyPr/>
          <a:lstStyle/>
          <a:p>
            <a:fld id="{FD384BEA-5852-8445-9061-A0CA141FEF52}" type="slidenum">
              <a:rPr lang="sv-SE" smtClean="0">
                <a:solidFill>
                  <a:srgbClr val="989898"/>
                </a:solidFill>
              </a:rPr>
              <a:pPr/>
              <a:t>11</a:t>
            </a:fld>
            <a:endParaRPr lang="sv-SE" dirty="0">
              <a:solidFill>
                <a:srgbClr val="989898"/>
              </a:solidFill>
            </a:endParaRPr>
          </a:p>
        </p:txBody>
      </p:sp>
      <p:pic>
        <p:nvPicPr>
          <p:cNvPr id="5" name="Bildobjekt 4"/>
          <p:cNvPicPr>
            <a:picLocks noChangeAspect="1"/>
          </p:cNvPicPr>
          <p:nvPr/>
        </p:nvPicPr>
        <p:blipFill>
          <a:blip r:embed="rId2"/>
          <a:stretch>
            <a:fillRect/>
          </a:stretch>
        </p:blipFill>
        <p:spPr>
          <a:xfrm>
            <a:off x="1099746" y="1489587"/>
            <a:ext cx="4334208" cy="5132614"/>
          </a:xfrm>
          <a:prstGeom prst="rect">
            <a:avLst/>
          </a:prstGeom>
        </p:spPr>
      </p:pic>
      <p:pic>
        <p:nvPicPr>
          <p:cNvPr id="6" name="Bildobjekt 5"/>
          <p:cNvPicPr>
            <a:picLocks noChangeAspect="1"/>
          </p:cNvPicPr>
          <p:nvPr/>
        </p:nvPicPr>
        <p:blipFill>
          <a:blip r:embed="rId3"/>
          <a:stretch>
            <a:fillRect/>
          </a:stretch>
        </p:blipFill>
        <p:spPr>
          <a:xfrm>
            <a:off x="7311426" y="923651"/>
            <a:ext cx="2951511" cy="2342701"/>
          </a:xfrm>
          <a:prstGeom prst="rect">
            <a:avLst/>
          </a:prstGeom>
        </p:spPr>
      </p:pic>
      <p:pic>
        <p:nvPicPr>
          <p:cNvPr id="8" name="Bildobjekt 7"/>
          <p:cNvPicPr>
            <a:picLocks noChangeAspect="1"/>
          </p:cNvPicPr>
          <p:nvPr/>
        </p:nvPicPr>
        <p:blipFill>
          <a:blip r:embed="rId4"/>
          <a:stretch>
            <a:fillRect/>
          </a:stretch>
        </p:blipFill>
        <p:spPr>
          <a:xfrm>
            <a:off x="6821904" y="3630439"/>
            <a:ext cx="3946707" cy="2217296"/>
          </a:xfrm>
          <a:prstGeom prst="rect">
            <a:avLst/>
          </a:prstGeom>
        </p:spPr>
      </p:pic>
    </p:spTree>
    <p:extLst>
      <p:ext uri="{BB962C8B-B14F-4D97-AF65-F5344CB8AC3E}">
        <p14:creationId xmlns:p14="http://schemas.microsoft.com/office/powerpoint/2010/main" val="27258005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900000" y="394025"/>
            <a:ext cx="10049536" cy="900000"/>
          </a:xfrm>
        </p:spPr>
        <p:txBody>
          <a:bodyPr/>
          <a:lstStyle/>
          <a:p>
            <a:r>
              <a:rPr lang="sv-SE" dirty="0" smtClean="0"/>
              <a:t>Danmark</a:t>
            </a:r>
            <a:endParaRPr lang="sv-SE" dirty="0"/>
          </a:p>
        </p:txBody>
      </p:sp>
      <p:sp>
        <p:nvSpPr>
          <p:cNvPr id="4" name="Platshållare för bildnummer 3"/>
          <p:cNvSpPr>
            <a:spLocks noGrp="1"/>
          </p:cNvSpPr>
          <p:nvPr>
            <p:ph type="sldNum" sz="quarter" idx="12"/>
          </p:nvPr>
        </p:nvSpPr>
        <p:spPr/>
        <p:txBody>
          <a:bodyPr/>
          <a:lstStyle/>
          <a:p>
            <a:fld id="{FD384BEA-5852-8445-9061-A0CA141FEF52}" type="slidenum">
              <a:rPr lang="sv-SE" smtClean="0">
                <a:solidFill>
                  <a:srgbClr val="989898"/>
                </a:solidFill>
              </a:rPr>
              <a:pPr/>
              <a:t>12</a:t>
            </a:fld>
            <a:endParaRPr lang="sv-SE" dirty="0">
              <a:solidFill>
                <a:srgbClr val="989898"/>
              </a:solidFill>
            </a:endParaRPr>
          </a:p>
        </p:txBody>
      </p:sp>
      <p:pic>
        <p:nvPicPr>
          <p:cNvPr id="5" name="Bildobjekt 4"/>
          <p:cNvPicPr>
            <a:picLocks noChangeAspect="1"/>
          </p:cNvPicPr>
          <p:nvPr/>
        </p:nvPicPr>
        <p:blipFill>
          <a:blip r:embed="rId3"/>
          <a:stretch>
            <a:fillRect/>
          </a:stretch>
        </p:blipFill>
        <p:spPr>
          <a:xfrm>
            <a:off x="900000" y="1541746"/>
            <a:ext cx="7839075" cy="3981450"/>
          </a:xfrm>
          <a:prstGeom prst="rect">
            <a:avLst/>
          </a:prstGeom>
        </p:spPr>
      </p:pic>
      <p:pic>
        <p:nvPicPr>
          <p:cNvPr id="6" name="Picture 10" descr="Picture 9">
            <a:extLst>
              <a:ext uri="{FF2B5EF4-FFF2-40B4-BE49-F238E27FC236}">
                <a16:creationId xmlns:a16="http://schemas.microsoft.com/office/drawing/2014/main" id="{65D94F0C-8D2C-479B-8A71-7C6A85658BA7}"/>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2334883" y="5966563"/>
            <a:ext cx="1824039" cy="655638"/>
          </a:xfrm>
          <a:prstGeom prst="rect">
            <a:avLst/>
          </a:prstGeom>
          <a:ln w="12700">
            <a:miter lim="400000"/>
          </a:ln>
          <a:effectLst/>
        </p:spPr>
      </p:pic>
      <p:pic>
        <p:nvPicPr>
          <p:cNvPr id="3" name="Bildobjekt 2"/>
          <p:cNvPicPr>
            <a:picLocks noChangeAspect="1"/>
          </p:cNvPicPr>
          <p:nvPr/>
        </p:nvPicPr>
        <p:blipFill>
          <a:blip r:embed="rId5"/>
          <a:stretch>
            <a:fillRect/>
          </a:stretch>
        </p:blipFill>
        <p:spPr>
          <a:xfrm>
            <a:off x="445168" y="6109742"/>
            <a:ext cx="1438024" cy="512459"/>
          </a:xfrm>
          <a:prstGeom prst="rect">
            <a:avLst/>
          </a:prstGeom>
        </p:spPr>
      </p:pic>
      <p:pic>
        <p:nvPicPr>
          <p:cNvPr id="7" name="Bildobjekt 6"/>
          <p:cNvPicPr>
            <a:picLocks noChangeAspect="1"/>
          </p:cNvPicPr>
          <p:nvPr/>
        </p:nvPicPr>
        <p:blipFill>
          <a:blip r:embed="rId6"/>
          <a:stretch>
            <a:fillRect/>
          </a:stretch>
        </p:blipFill>
        <p:spPr>
          <a:xfrm>
            <a:off x="4819537" y="6109742"/>
            <a:ext cx="1184108" cy="352413"/>
          </a:xfrm>
          <a:prstGeom prst="rect">
            <a:avLst/>
          </a:prstGeom>
        </p:spPr>
      </p:pic>
    </p:spTree>
    <p:extLst>
      <p:ext uri="{BB962C8B-B14F-4D97-AF65-F5344CB8AC3E}">
        <p14:creationId xmlns:p14="http://schemas.microsoft.com/office/powerpoint/2010/main" val="7899017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E4CE1C-444B-BB45-8FC5-B4C7D0EA5B7C}"/>
              </a:ext>
            </a:extLst>
          </p:cNvPr>
          <p:cNvSpPr>
            <a:spLocks noGrp="1"/>
          </p:cNvSpPr>
          <p:nvPr>
            <p:ph type="ctrTitle"/>
          </p:nvPr>
        </p:nvSpPr>
        <p:spPr>
          <a:xfrm>
            <a:off x="690" y="1741427"/>
            <a:ext cx="12187733" cy="3846977"/>
          </a:xfrm>
        </p:spPr>
        <p:txBody>
          <a:bodyPr/>
          <a:lstStyle/>
          <a:p>
            <a:r>
              <a:rPr lang="nb-NO" dirty="0" smtClean="0"/>
              <a:t>Visjon om framtidens </a:t>
            </a:r>
            <a:r>
              <a:rPr lang="nb-NO" dirty="0"/>
              <a:t>kundeopplevelse</a:t>
            </a:r>
          </a:p>
        </p:txBody>
      </p:sp>
      <p:sp>
        <p:nvSpPr>
          <p:cNvPr id="5" name="Platshållare för bildnummer 4">
            <a:extLst>
              <a:ext uri="{FF2B5EF4-FFF2-40B4-BE49-F238E27FC236}">
                <a16:creationId xmlns:a16="http://schemas.microsoft.com/office/drawing/2014/main" id="{6F2D9F25-D24B-8342-8269-44CD838841E6}"/>
              </a:ext>
            </a:extLst>
          </p:cNvPr>
          <p:cNvSpPr>
            <a:spLocks noGrp="1"/>
          </p:cNvSpPr>
          <p:nvPr>
            <p:ph type="sldNum" sz="quarter" idx="4"/>
          </p:nvPr>
        </p:nvSpPr>
        <p:spPr>
          <a:xfrm>
            <a:off x="-95982" y="68503"/>
            <a:ext cx="0" cy="20512"/>
          </a:xfrm>
        </p:spPr>
        <p:txBody>
          <a:bodyPr/>
          <a:lstStyle/>
          <a:p>
            <a:fld id="{304AD70F-8AF0-406B-B894-62E0F3D04367}" type="slidenum">
              <a:rPr lang="nb-NO" smtClean="0"/>
              <a:pPr/>
              <a:t>13</a:t>
            </a:fld>
            <a:endParaRPr lang="nb-NO"/>
          </a:p>
        </p:txBody>
      </p:sp>
    </p:spTree>
    <p:extLst>
      <p:ext uri="{BB962C8B-B14F-4D97-AF65-F5344CB8AC3E}">
        <p14:creationId xmlns:p14="http://schemas.microsoft.com/office/powerpoint/2010/main" val="102075328"/>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Bilde 4"/>
          <p:cNvPicPr/>
          <p:nvPr/>
        </p:nvPicPr>
        <p:blipFill rotWithShape="1">
          <a:blip r:embed="rId3">
            <a:extLst>
              <a:ext uri="{28A0092B-C50C-407E-A947-70E740481C1C}">
                <a14:useLocalDpi xmlns:a14="http://schemas.microsoft.com/office/drawing/2010/main" val="0"/>
              </a:ext>
            </a:extLst>
          </a:blip>
          <a:srcRect l="11820" t="5813" r="9875" b="6263"/>
          <a:stretch/>
        </p:blipFill>
        <p:spPr bwMode="auto">
          <a:xfrm>
            <a:off x="3773714" y="1039679"/>
            <a:ext cx="4209143" cy="3122295"/>
          </a:xfrm>
          <a:prstGeom prst="rect">
            <a:avLst/>
          </a:prstGeom>
          <a:ln>
            <a:noFill/>
          </a:ln>
          <a:extLst>
            <a:ext uri="{53640926-AAD7-44D8-BBD7-CCE9431645EC}">
              <a14:shadowObscured xmlns:a14="http://schemas.microsoft.com/office/drawing/2010/main"/>
            </a:ext>
          </a:extLst>
        </p:spPr>
      </p:pic>
      <p:pic>
        <p:nvPicPr>
          <p:cNvPr id="6" name="Bilde 5"/>
          <p:cNvPicPr/>
          <p:nvPr/>
        </p:nvPicPr>
        <p:blipFill rotWithShape="1">
          <a:blip r:embed="rId4"/>
          <a:srcRect l="7831" t="9770" r="14761"/>
          <a:stretch/>
        </p:blipFill>
        <p:spPr bwMode="auto">
          <a:xfrm>
            <a:off x="7968342" y="1118532"/>
            <a:ext cx="4223657" cy="3191783"/>
          </a:xfrm>
          <a:prstGeom prst="rect">
            <a:avLst/>
          </a:prstGeom>
          <a:ln>
            <a:noFill/>
          </a:ln>
          <a:extLst>
            <a:ext uri="{53640926-AAD7-44D8-BBD7-CCE9431645EC}">
              <a14:shadowObscured xmlns:a14="http://schemas.microsoft.com/office/drawing/2010/main"/>
            </a:ext>
          </a:extLst>
        </p:spPr>
      </p:pic>
      <p:cxnSp>
        <p:nvCxnSpPr>
          <p:cNvPr id="10" name="Rett linje 9"/>
          <p:cNvCxnSpPr/>
          <p:nvPr/>
        </p:nvCxnSpPr>
        <p:spPr>
          <a:xfrm>
            <a:off x="7968341" y="1643584"/>
            <a:ext cx="0" cy="496611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kstSylinder 15"/>
          <p:cNvSpPr txBox="1"/>
          <p:nvPr/>
        </p:nvSpPr>
        <p:spPr>
          <a:xfrm>
            <a:off x="8097157" y="4868111"/>
            <a:ext cx="3869869" cy="830997"/>
          </a:xfrm>
          <a:prstGeom prst="rect">
            <a:avLst/>
          </a:prstGeom>
          <a:noFill/>
        </p:spPr>
        <p:txBody>
          <a:bodyPr wrap="square" rtlCol="0">
            <a:spAutoFit/>
          </a:bodyPr>
          <a:lstStyle/>
          <a:p>
            <a:r>
              <a:rPr lang="nb-NO" sz="1600" b="1" dirty="0"/>
              <a:t>Pilot 3 – kombinert mobilitet og punkt-til-punkt bestillingstjeneste on-</a:t>
            </a:r>
            <a:r>
              <a:rPr lang="nb-NO" sz="1600" b="1" dirty="0" err="1"/>
              <a:t>demand</a:t>
            </a:r>
            <a:r>
              <a:rPr lang="nb-NO" sz="1600" b="1" dirty="0"/>
              <a:t> med selvkjørende kjøretøy</a:t>
            </a:r>
          </a:p>
        </p:txBody>
      </p:sp>
      <p:sp>
        <p:nvSpPr>
          <p:cNvPr id="19" name="TekstSylinder 18"/>
          <p:cNvSpPr txBox="1"/>
          <p:nvPr/>
        </p:nvSpPr>
        <p:spPr>
          <a:xfrm>
            <a:off x="172358" y="4884868"/>
            <a:ext cx="3882573" cy="1292662"/>
          </a:xfrm>
          <a:prstGeom prst="rect">
            <a:avLst/>
          </a:prstGeom>
          <a:noFill/>
        </p:spPr>
        <p:txBody>
          <a:bodyPr wrap="square" rtlCol="0">
            <a:spAutoFit/>
          </a:bodyPr>
          <a:lstStyle/>
          <a:p>
            <a:r>
              <a:rPr lang="nb-NO" sz="1600" b="1" dirty="0"/>
              <a:t>Pilot 1 – By - Hva må til for å gi innbyggerne et attraktivt og bærekraftig alternativ til å eie bil og hva kan vi oppnå med bruk av insentiver?</a:t>
            </a:r>
            <a:endParaRPr lang="nb-NO" sz="1400" dirty="0"/>
          </a:p>
          <a:p>
            <a:endParaRPr lang="nb-NO" sz="1400" dirty="0"/>
          </a:p>
        </p:txBody>
      </p:sp>
      <p:pic>
        <p:nvPicPr>
          <p:cNvPr id="4" name="Bilde 3"/>
          <p:cNvPicPr/>
          <p:nvPr/>
        </p:nvPicPr>
        <p:blipFill rotWithShape="1">
          <a:blip r:embed="rId5">
            <a:extLst>
              <a:ext uri="{28A0092B-C50C-407E-A947-70E740481C1C}">
                <a14:useLocalDpi xmlns:a14="http://schemas.microsoft.com/office/drawing/2010/main" val="0"/>
              </a:ext>
            </a:extLst>
          </a:blip>
          <a:srcRect l="14385" t="6076" r="12576"/>
          <a:stretch/>
        </p:blipFill>
        <p:spPr>
          <a:xfrm>
            <a:off x="-12037" y="1156632"/>
            <a:ext cx="3947886" cy="3294720"/>
          </a:xfrm>
          <a:prstGeom prst="rect">
            <a:avLst/>
          </a:prstGeom>
        </p:spPr>
      </p:pic>
      <p:cxnSp>
        <p:nvCxnSpPr>
          <p:cNvPr id="17" name="Rett linje 16"/>
          <p:cNvCxnSpPr/>
          <p:nvPr/>
        </p:nvCxnSpPr>
        <p:spPr>
          <a:xfrm>
            <a:off x="3926114" y="1604495"/>
            <a:ext cx="0" cy="5010253"/>
          </a:xfrm>
          <a:prstGeom prst="line">
            <a:avLst/>
          </a:prstGeom>
        </p:spPr>
        <p:style>
          <a:lnRef idx="1">
            <a:schemeClr val="accent1"/>
          </a:lnRef>
          <a:fillRef idx="0">
            <a:schemeClr val="accent1"/>
          </a:fillRef>
          <a:effectRef idx="0">
            <a:schemeClr val="accent1"/>
          </a:effectRef>
          <a:fontRef idx="minor">
            <a:schemeClr val="tx1"/>
          </a:fontRef>
        </p:style>
      </p:cxnSp>
      <p:sp>
        <p:nvSpPr>
          <p:cNvPr id="3" name="TekstSylinder 2"/>
          <p:cNvSpPr txBox="1"/>
          <p:nvPr/>
        </p:nvSpPr>
        <p:spPr>
          <a:xfrm>
            <a:off x="-749301" y="1301131"/>
            <a:ext cx="2692400" cy="369332"/>
          </a:xfrm>
          <a:prstGeom prst="rect">
            <a:avLst/>
          </a:prstGeom>
          <a:noFill/>
        </p:spPr>
        <p:txBody>
          <a:bodyPr wrap="square" rtlCol="0">
            <a:spAutoFit/>
          </a:bodyPr>
          <a:lstStyle/>
          <a:p>
            <a:pPr algn="ctr"/>
            <a:r>
              <a:rPr lang="nb-NO" b="1" dirty="0">
                <a:solidFill>
                  <a:srgbClr val="46C5D2"/>
                </a:solidFill>
              </a:rPr>
              <a:t>By </a:t>
            </a:r>
            <a:endParaRPr lang="nb-NO" dirty="0">
              <a:solidFill>
                <a:srgbClr val="46C5D2"/>
              </a:solidFill>
            </a:endParaRPr>
          </a:p>
        </p:txBody>
      </p:sp>
      <p:sp>
        <p:nvSpPr>
          <p:cNvPr id="24" name="TekstSylinder 23"/>
          <p:cNvSpPr txBox="1"/>
          <p:nvPr/>
        </p:nvSpPr>
        <p:spPr>
          <a:xfrm>
            <a:off x="3073401" y="1375218"/>
            <a:ext cx="2692400" cy="369332"/>
          </a:xfrm>
          <a:prstGeom prst="rect">
            <a:avLst/>
          </a:prstGeom>
          <a:noFill/>
        </p:spPr>
        <p:txBody>
          <a:bodyPr wrap="square" rtlCol="0">
            <a:spAutoFit/>
          </a:bodyPr>
          <a:lstStyle/>
          <a:p>
            <a:pPr algn="ctr"/>
            <a:r>
              <a:rPr lang="nb-NO" b="1" dirty="0">
                <a:solidFill>
                  <a:srgbClr val="46C5D2"/>
                </a:solidFill>
              </a:rPr>
              <a:t>Tettsted</a:t>
            </a:r>
            <a:endParaRPr lang="nb-NO" dirty="0">
              <a:solidFill>
                <a:srgbClr val="46C5D2"/>
              </a:solidFill>
            </a:endParaRPr>
          </a:p>
        </p:txBody>
      </p:sp>
      <p:sp>
        <p:nvSpPr>
          <p:cNvPr id="26" name="TekstSylinder 25"/>
          <p:cNvSpPr txBox="1"/>
          <p:nvPr/>
        </p:nvSpPr>
        <p:spPr>
          <a:xfrm>
            <a:off x="4145640" y="4884868"/>
            <a:ext cx="3998685" cy="1077218"/>
          </a:xfrm>
          <a:prstGeom prst="rect">
            <a:avLst/>
          </a:prstGeom>
          <a:noFill/>
        </p:spPr>
        <p:txBody>
          <a:bodyPr wrap="square" rtlCol="0">
            <a:spAutoFit/>
          </a:bodyPr>
          <a:lstStyle/>
          <a:p>
            <a:r>
              <a:rPr lang="nb-NO" sz="1600" b="1" dirty="0"/>
              <a:t>Pilot 2 - Tettsted - Hva må til for å gi innbyggerne et attraktivt og bærekraftig alternativ til bil og hvordan kan insentiver bidra i slike områder?</a:t>
            </a:r>
          </a:p>
        </p:txBody>
      </p:sp>
      <p:sp>
        <p:nvSpPr>
          <p:cNvPr id="27" name="Tittel 1"/>
          <p:cNvSpPr>
            <a:spLocks noGrp="1"/>
          </p:cNvSpPr>
          <p:nvPr>
            <p:ph type="title"/>
          </p:nvPr>
        </p:nvSpPr>
        <p:spPr>
          <a:xfrm>
            <a:off x="838200" y="478579"/>
            <a:ext cx="10515600" cy="868143"/>
          </a:xfrm>
        </p:spPr>
        <p:txBody>
          <a:bodyPr/>
          <a:lstStyle/>
          <a:p>
            <a:r>
              <a:rPr lang="nb-NO" dirty="0"/>
              <a:t>Pilotene</a:t>
            </a:r>
          </a:p>
        </p:txBody>
      </p:sp>
      <p:sp>
        <p:nvSpPr>
          <p:cNvPr id="13" name="Ellipse 12"/>
          <p:cNvSpPr/>
          <p:nvPr/>
        </p:nvSpPr>
        <p:spPr>
          <a:xfrm>
            <a:off x="4013199" y="4196873"/>
            <a:ext cx="478971" cy="415044"/>
          </a:xfrm>
          <a:prstGeom prst="ellipse">
            <a:avLst/>
          </a:prstGeom>
          <a:solidFill>
            <a:srgbClr val="41C2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2</a:t>
            </a:r>
          </a:p>
        </p:txBody>
      </p:sp>
      <p:sp>
        <p:nvSpPr>
          <p:cNvPr id="14" name="Ellipse 13"/>
          <p:cNvSpPr/>
          <p:nvPr/>
        </p:nvSpPr>
        <p:spPr>
          <a:xfrm>
            <a:off x="10888" y="4194086"/>
            <a:ext cx="478971" cy="415044"/>
          </a:xfrm>
          <a:prstGeom prst="ellipse">
            <a:avLst/>
          </a:prstGeom>
          <a:solidFill>
            <a:srgbClr val="41C2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1</a:t>
            </a:r>
          </a:p>
        </p:txBody>
      </p:sp>
      <p:sp>
        <p:nvSpPr>
          <p:cNvPr id="15" name="Ellipse 14"/>
          <p:cNvSpPr/>
          <p:nvPr/>
        </p:nvSpPr>
        <p:spPr>
          <a:xfrm>
            <a:off x="8030025" y="4211383"/>
            <a:ext cx="478971" cy="415044"/>
          </a:xfrm>
          <a:prstGeom prst="ellipse">
            <a:avLst/>
          </a:prstGeom>
          <a:solidFill>
            <a:srgbClr val="41C2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3</a:t>
            </a:r>
          </a:p>
        </p:txBody>
      </p:sp>
      <p:sp>
        <p:nvSpPr>
          <p:cNvPr id="2" name="textruta 1"/>
          <p:cNvSpPr txBox="1"/>
          <p:nvPr/>
        </p:nvSpPr>
        <p:spPr>
          <a:xfrm>
            <a:off x="298387" y="1274252"/>
            <a:ext cx="597023" cy="369332"/>
          </a:xfrm>
          <a:prstGeom prst="rect">
            <a:avLst/>
          </a:prstGeom>
          <a:solidFill>
            <a:schemeClr val="bg1"/>
          </a:solidFill>
        </p:spPr>
        <p:txBody>
          <a:bodyPr wrap="none" rtlCol="0">
            <a:spAutoFit/>
          </a:bodyPr>
          <a:lstStyle/>
          <a:p>
            <a:r>
              <a:rPr lang="sv-SE" dirty="0" smtClean="0"/>
              <a:t>Stad</a:t>
            </a:r>
            <a:endParaRPr lang="sv-SE" dirty="0"/>
          </a:p>
        </p:txBody>
      </p:sp>
      <p:sp>
        <p:nvSpPr>
          <p:cNvPr id="18" name="textruta 17"/>
          <p:cNvSpPr txBox="1"/>
          <p:nvPr/>
        </p:nvSpPr>
        <p:spPr>
          <a:xfrm>
            <a:off x="3961309" y="1381621"/>
            <a:ext cx="1005403" cy="369332"/>
          </a:xfrm>
          <a:prstGeom prst="rect">
            <a:avLst/>
          </a:prstGeom>
          <a:solidFill>
            <a:schemeClr val="bg1"/>
          </a:solidFill>
        </p:spPr>
        <p:txBody>
          <a:bodyPr wrap="none" rtlCol="0">
            <a:spAutoFit/>
          </a:bodyPr>
          <a:lstStyle/>
          <a:p>
            <a:r>
              <a:rPr lang="sv-SE" dirty="0" smtClean="0"/>
              <a:t>Landsort</a:t>
            </a:r>
            <a:endParaRPr lang="sv-SE" dirty="0"/>
          </a:p>
        </p:txBody>
      </p:sp>
    </p:spTree>
    <p:extLst>
      <p:ext uri="{BB962C8B-B14F-4D97-AF65-F5344CB8AC3E}">
        <p14:creationId xmlns:p14="http://schemas.microsoft.com/office/powerpoint/2010/main" val="4398187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82642" y="242540"/>
            <a:ext cx="10049536" cy="900000"/>
          </a:xfrm>
        </p:spPr>
        <p:txBody>
          <a:bodyPr/>
          <a:lstStyle/>
          <a:p>
            <a:r>
              <a:rPr lang="sv-SE" dirty="0" smtClean="0"/>
              <a:t>Bitar till en helhet</a:t>
            </a:r>
            <a:endParaRPr lang="sv-SE" dirty="0"/>
          </a:p>
        </p:txBody>
      </p:sp>
      <p:sp>
        <p:nvSpPr>
          <p:cNvPr id="4" name="Platshållare för bildnummer 3"/>
          <p:cNvSpPr>
            <a:spLocks noGrp="1"/>
          </p:cNvSpPr>
          <p:nvPr>
            <p:ph type="sldNum" sz="quarter" idx="12"/>
          </p:nvPr>
        </p:nvSpPr>
        <p:spPr/>
        <p:txBody>
          <a:bodyPr/>
          <a:lstStyle/>
          <a:p>
            <a:fld id="{FD384BEA-5852-8445-9061-A0CA141FEF52}" type="slidenum">
              <a:rPr lang="sv-SE" smtClean="0">
                <a:solidFill>
                  <a:srgbClr val="989898"/>
                </a:solidFill>
              </a:rPr>
              <a:pPr/>
              <a:t>15</a:t>
            </a:fld>
            <a:endParaRPr lang="sv-SE" dirty="0">
              <a:solidFill>
                <a:srgbClr val="989898"/>
              </a:solidFill>
            </a:endParaRPr>
          </a:p>
        </p:txBody>
      </p:sp>
      <p:pic>
        <p:nvPicPr>
          <p:cNvPr id="5" name="Bilde 4">
            <a:extLst>
              <a:ext uri="{FF2B5EF4-FFF2-40B4-BE49-F238E27FC236}">
                <a16:creationId xmlns:a16="http://schemas.microsoft.com/office/drawing/2014/main" id="{E91D971E-C4F7-428E-A7EA-92E068B42177}"/>
              </a:ext>
            </a:extLst>
          </p:cNvPr>
          <p:cNvPicPr>
            <a:picLocks noChangeAspect="1"/>
          </p:cNvPicPr>
          <p:nvPr/>
        </p:nvPicPr>
        <p:blipFill>
          <a:blip r:embed="rId2"/>
          <a:stretch>
            <a:fillRect/>
          </a:stretch>
        </p:blipFill>
        <p:spPr>
          <a:xfrm>
            <a:off x="8630349" y="4874662"/>
            <a:ext cx="2960983" cy="1213038"/>
          </a:xfrm>
          <a:prstGeom prst="rect">
            <a:avLst/>
          </a:prstGeom>
        </p:spPr>
      </p:pic>
      <p:pic>
        <p:nvPicPr>
          <p:cNvPr id="6" name="Bildobjekt 5"/>
          <p:cNvPicPr>
            <a:picLocks noChangeAspect="1"/>
          </p:cNvPicPr>
          <p:nvPr/>
        </p:nvPicPr>
        <p:blipFill>
          <a:blip r:embed="rId3"/>
          <a:stretch>
            <a:fillRect/>
          </a:stretch>
        </p:blipFill>
        <p:spPr>
          <a:xfrm>
            <a:off x="8726749" y="1034876"/>
            <a:ext cx="1899434" cy="1077068"/>
          </a:xfrm>
          <a:prstGeom prst="rect">
            <a:avLst/>
          </a:prstGeom>
        </p:spPr>
      </p:pic>
      <p:pic>
        <p:nvPicPr>
          <p:cNvPr id="7" name="Bildobjekt 6"/>
          <p:cNvPicPr>
            <a:picLocks noChangeAspect="1"/>
          </p:cNvPicPr>
          <p:nvPr/>
        </p:nvPicPr>
        <p:blipFill>
          <a:blip r:embed="rId4"/>
          <a:stretch>
            <a:fillRect/>
          </a:stretch>
        </p:blipFill>
        <p:spPr>
          <a:xfrm>
            <a:off x="2752351" y="4787606"/>
            <a:ext cx="1371918" cy="1941162"/>
          </a:xfrm>
          <a:prstGeom prst="rect">
            <a:avLst/>
          </a:prstGeom>
          <a:ln>
            <a:solidFill>
              <a:schemeClr val="tx1"/>
            </a:solidFill>
          </a:ln>
        </p:spPr>
      </p:pic>
      <p:pic>
        <p:nvPicPr>
          <p:cNvPr id="8" name="Bildobjekt 7"/>
          <p:cNvPicPr>
            <a:picLocks noChangeAspect="1"/>
          </p:cNvPicPr>
          <p:nvPr/>
        </p:nvPicPr>
        <p:blipFill>
          <a:blip r:embed="rId5"/>
          <a:stretch>
            <a:fillRect/>
          </a:stretch>
        </p:blipFill>
        <p:spPr>
          <a:xfrm>
            <a:off x="5521880" y="108284"/>
            <a:ext cx="1793321" cy="2588549"/>
          </a:xfrm>
          <a:prstGeom prst="rect">
            <a:avLst/>
          </a:prstGeom>
        </p:spPr>
      </p:pic>
      <p:pic>
        <p:nvPicPr>
          <p:cNvPr id="50" name="Bildobjekt 49"/>
          <p:cNvPicPr>
            <a:picLocks noChangeAspect="1"/>
          </p:cNvPicPr>
          <p:nvPr/>
        </p:nvPicPr>
        <p:blipFill>
          <a:blip r:embed="rId6"/>
          <a:stretch>
            <a:fillRect/>
          </a:stretch>
        </p:blipFill>
        <p:spPr>
          <a:xfrm>
            <a:off x="5558587" y="5499028"/>
            <a:ext cx="2374237" cy="1279586"/>
          </a:xfrm>
          <a:prstGeom prst="rect">
            <a:avLst/>
          </a:prstGeom>
        </p:spPr>
      </p:pic>
      <p:pic>
        <p:nvPicPr>
          <p:cNvPr id="51" name="Bildobjekt 50"/>
          <p:cNvPicPr>
            <a:picLocks noChangeAspect="1"/>
          </p:cNvPicPr>
          <p:nvPr/>
        </p:nvPicPr>
        <p:blipFill>
          <a:blip r:embed="rId7"/>
          <a:stretch>
            <a:fillRect/>
          </a:stretch>
        </p:blipFill>
        <p:spPr>
          <a:xfrm>
            <a:off x="2314519" y="1053592"/>
            <a:ext cx="1795813" cy="2116704"/>
          </a:xfrm>
          <a:prstGeom prst="rect">
            <a:avLst/>
          </a:prstGeom>
        </p:spPr>
      </p:pic>
      <p:pic>
        <p:nvPicPr>
          <p:cNvPr id="52" name="Bildobjekt 51"/>
          <p:cNvPicPr>
            <a:picLocks noChangeAspect="1"/>
          </p:cNvPicPr>
          <p:nvPr/>
        </p:nvPicPr>
        <p:blipFill>
          <a:blip r:embed="rId8"/>
          <a:stretch>
            <a:fillRect/>
          </a:stretch>
        </p:blipFill>
        <p:spPr>
          <a:xfrm>
            <a:off x="9334398" y="2433808"/>
            <a:ext cx="2508156" cy="1957717"/>
          </a:xfrm>
          <a:prstGeom prst="rect">
            <a:avLst/>
          </a:prstGeom>
        </p:spPr>
      </p:pic>
      <p:pic>
        <p:nvPicPr>
          <p:cNvPr id="57" name="Bildobjekt 56"/>
          <p:cNvPicPr>
            <a:picLocks noChangeAspect="1"/>
          </p:cNvPicPr>
          <p:nvPr/>
        </p:nvPicPr>
        <p:blipFill>
          <a:blip r:embed="rId9"/>
          <a:stretch>
            <a:fillRect/>
          </a:stretch>
        </p:blipFill>
        <p:spPr>
          <a:xfrm>
            <a:off x="4889080" y="2903102"/>
            <a:ext cx="3367338" cy="1884504"/>
          </a:xfrm>
          <a:prstGeom prst="rect">
            <a:avLst/>
          </a:prstGeom>
        </p:spPr>
      </p:pic>
      <p:sp>
        <p:nvSpPr>
          <p:cNvPr id="58" name="Höger 57"/>
          <p:cNvSpPr/>
          <p:nvPr/>
        </p:nvSpPr>
        <p:spPr>
          <a:xfrm rot="2269323">
            <a:off x="4179217" y="2306767"/>
            <a:ext cx="645446" cy="400338"/>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9" name="Höger 58"/>
          <p:cNvSpPr/>
          <p:nvPr/>
        </p:nvSpPr>
        <p:spPr>
          <a:xfrm rot="19538214">
            <a:off x="4251925" y="4933620"/>
            <a:ext cx="645446" cy="400338"/>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0" name="Höger 59"/>
          <p:cNvSpPr/>
          <p:nvPr/>
        </p:nvSpPr>
        <p:spPr>
          <a:xfrm rot="8352674">
            <a:off x="7873916" y="2331048"/>
            <a:ext cx="645446" cy="400338"/>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1" name="Höger 60"/>
          <p:cNvSpPr/>
          <p:nvPr/>
        </p:nvSpPr>
        <p:spPr>
          <a:xfrm rot="10800000">
            <a:off x="8307626" y="3422253"/>
            <a:ext cx="645446" cy="400338"/>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2" name="Höger 61"/>
          <p:cNvSpPr/>
          <p:nvPr/>
        </p:nvSpPr>
        <p:spPr>
          <a:xfrm rot="16200000">
            <a:off x="6272839" y="4931117"/>
            <a:ext cx="591102" cy="400338"/>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3" name="Höger 62"/>
          <p:cNvSpPr/>
          <p:nvPr/>
        </p:nvSpPr>
        <p:spPr>
          <a:xfrm rot="5400000">
            <a:off x="6214937" y="2449865"/>
            <a:ext cx="446323" cy="348732"/>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4" name="Höger 63"/>
          <p:cNvSpPr/>
          <p:nvPr/>
        </p:nvSpPr>
        <p:spPr>
          <a:xfrm rot="12785129">
            <a:off x="7820782" y="4973766"/>
            <a:ext cx="645446" cy="400338"/>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5" name="Bildobjekt 64"/>
          <p:cNvPicPr>
            <a:picLocks noChangeAspect="1"/>
          </p:cNvPicPr>
          <p:nvPr/>
        </p:nvPicPr>
        <p:blipFill>
          <a:blip r:embed="rId10"/>
          <a:stretch>
            <a:fillRect/>
          </a:stretch>
        </p:blipFill>
        <p:spPr>
          <a:xfrm>
            <a:off x="192504" y="3440079"/>
            <a:ext cx="3725278" cy="951446"/>
          </a:xfrm>
          <a:prstGeom prst="rect">
            <a:avLst/>
          </a:prstGeom>
        </p:spPr>
      </p:pic>
      <p:sp>
        <p:nvSpPr>
          <p:cNvPr id="66" name="Höger 65"/>
          <p:cNvSpPr/>
          <p:nvPr/>
        </p:nvSpPr>
        <p:spPr>
          <a:xfrm>
            <a:off x="4080708" y="3731681"/>
            <a:ext cx="645446" cy="400338"/>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6674484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900000" y="484098"/>
            <a:ext cx="10049536" cy="900000"/>
          </a:xfrm>
        </p:spPr>
        <p:txBody>
          <a:bodyPr/>
          <a:lstStyle/>
          <a:p>
            <a:r>
              <a:rPr lang="sv-SE" dirty="0" smtClean="0"/>
              <a:t>Andra intressenters utfästelser</a:t>
            </a:r>
            <a:endParaRPr lang="sv-SE" dirty="0"/>
          </a:p>
        </p:txBody>
      </p:sp>
      <p:sp>
        <p:nvSpPr>
          <p:cNvPr id="3" name="Platshållare för innehåll 2"/>
          <p:cNvSpPr>
            <a:spLocks noGrp="1"/>
          </p:cNvSpPr>
          <p:nvPr>
            <p:ph idx="1"/>
          </p:nvPr>
        </p:nvSpPr>
        <p:spPr>
          <a:xfrm>
            <a:off x="900000" y="2160000"/>
            <a:ext cx="8948850" cy="3272691"/>
          </a:xfrm>
        </p:spPr>
        <p:txBody>
          <a:bodyPr/>
          <a:lstStyle/>
          <a:p>
            <a:r>
              <a:rPr lang="sv-SE" i="1" dirty="0" err="1" smtClean="0"/>
              <a:t>Move</a:t>
            </a:r>
            <a:r>
              <a:rPr lang="sv-SE" i="1" dirty="0" smtClean="0"/>
              <a:t> </a:t>
            </a:r>
            <a:r>
              <a:rPr lang="sv-SE" i="1" dirty="0" err="1" smtClean="0"/>
              <a:t>freely</a:t>
            </a:r>
            <a:endParaRPr lang="sv-SE" i="1" dirty="0" smtClean="0"/>
          </a:p>
          <a:p>
            <a:r>
              <a:rPr lang="sv-SE" i="1" dirty="0" err="1" smtClean="0"/>
              <a:t>Your</a:t>
            </a:r>
            <a:r>
              <a:rPr lang="sv-SE" i="1" dirty="0" smtClean="0"/>
              <a:t> partner for urban </a:t>
            </a:r>
            <a:r>
              <a:rPr lang="sv-SE" i="1" dirty="0" err="1" smtClean="0"/>
              <a:t>mobility</a:t>
            </a:r>
            <a:endParaRPr lang="sv-SE" i="1" dirty="0" smtClean="0"/>
          </a:p>
          <a:p>
            <a:r>
              <a:rPr lang="sv-SE" i="1" dirty="0" smtClean="0"/>
              <a:t>A </a:t>
            </a:r>
            <a:r>
              <a:rPr lang="sv-SE" i="1" dirty="0" err="1" smtClean="0"/>
              <a:t>way</a:t>
            </a:r>
            <a:r>
              <a:rPr lang="sv-SE" i="1" dirty="0" smtClean="0"/>
              <a:t> to </a:t>
            </a:r>
            <a:r>
              <a:rPr lang="sv-SE" i="1" dirty="0" err="1" smtClean="0"/>
              <a:t>better</a:t>
            </a:r>
            <a:r>
              <a:rPr lang="sv-SE" i="1" dirty="0" smtClean="0"/>
              <a:t> </a:t>
            </a:r>
            <a:r>
              <a:rPr lang="sv-SE" i="1" dirty="0" err="1" smtClean="0"/>
              <a:t>mobility</a:t>
            </a:r>
            <a:endParaRPr lang="sv-SE" i="1" dirty="0" smtClean="0"/>
          </a:p>
          <a:p>
            <a:r>
              <a:rPr lang="sv-SE" i="1" dirty="0" err="1" smtClean="0"/>
              <a:t>We</a:t>
            </a:r>
            <a:r>
              <a:rPr lang="sv-SE" i="1" dirty="0" smtClean="0"/>
              <a:t> </a:t>
            </a:r>
            <a:r>
              <a:rPr lang="sv-SE" i="1" dirty="0" err="1" smtClean="0"/>
              <a:t>won´t</a:t>
            </a:r>
            <a:r>
              <a:rPr lang="sv-SE" i="1" dirty="0" smtClean="0"/>
              <a:t> just get </a:t>
            </a:r>
            <a:r>
              <a:rPr lang="sv-SE" i="1" dirty="0" err="1" smtClean="0"/>
              <a:t>you</a:t>
            </a:r>
            <a:r>
              <a:rPr lang="sv-SE" i="1" dirty="0" smtClean="0"/>
              <a:t> </a:t>
            </a:r>
            <a:r>
              <a:rPr lang="sv-SE" i="1" dirty="0" err="1" smtClean="0"/>
              <a:t>there</a:t>
            </a:r>
            <a:r>
              <a:rPr lang="sv-SE" i="1" dirty="0" smtClean="0"/>
              <a:t>, </a:t>
            </a:r>
            <a:r>
              <a:rPr lang="sv-SE" i="1" dirty="0" err="1" smtClean="0"/>
              <a:t>we´ll</a:t>
            </a:r>
            <a:r>
              <a:rPr lang="sv-SE" i="1" dirty="0" smtClean="0"/>
              <a:t> get </a:t>
            </a:r>
            <a:r>
              <a:rPr lang="sv-SE" i="1" dirty="0" err="1" smtClean="0"/>
              <a:t>you</a:t>
            </a:r>
            <a:r>
              <a:rPr lang="sv-SE" i="1" dirty="0" smtClean="0"/>
              <a:t> </a:t>
            </a:r>
            <a:r>
              <a:rPr lang="sv-SE" i="1" dirty="0" err="1" smtClean="0"/>
              <a:t>there</a:t>
            </a:r>
            <a:r>
              <a:rPr lang="sv-SE" i="1" dirty="0" smtClean="0"/>
              <a:t> </a:t>
            </a:r>
            <a:r>
              <a:rPr lang="sv-SE" i="1" dirty="0" err="1" smtClean="0"/>
              <a:t>smarter</a:t>
            </a:r>
            <a:endParaRPr lang="sv-SE" i="1" dirty="0" smtClean="0"/>
          </a:p>
          <a:p>
            <a:r>
              <a:rPr lang="sv-SE" i="1" dirty="0" err="1" smtClean="0"/>
              <a:t>We´re</a:t>
            </a:r>
            <a:r>
              <a:rPr lang="sv-SE" i="1" dirty="0" smtClean="0"/>
              <a:t> </a:t>
            </a:r>
            <a:r>
              <a:rPr lang="sv-SE" i="1" dirty="0" err="1" smtClean="0"/>
              <a:t>changing</a:t>
            </a:r>
            <a:r>
              <a:rPr lang="sv-SE" i="1" dirty="0" smtClean="0"/>
              <a:t> the </a:t>
            </a:r>
            <a:r>
              <a:rPr lang="sv-SE" i="1" dirty="0" err="1" smtClean="0"/>
              <a:t>way</a:t>
            </a:r>
            <a:r>
              <a:rPr lang="sv-SE" i="1" dirty="0" smtClean="0"/>
              <a:t> </a:t>
            </a:r>
            <a:r>
              <a:rPr lang="sv-SE" i="1" dirty="0" err="1" smtClean="0"/>
              <a:t>cities</a:t>
            </a:r>
            <a:r>
              <a:rPr lang="sv-SE" i="1" dirty="0" smtClean="0"/>
              <a:t> </a:t>
            </a:r>
            <a:r>
              <a:rPr lang="sv-SE" i="1" dirty="0" err="1" smtClean="0"/>
              <a:t>move</a:t>
            </a:r>
            <a:endParaRPr lang="sv-SE" i="1" dirty="0" smtClean="0"/>
          </a:p>
          <a:p>
            <a:endParaRPr lang="sv-SE" dirty="0"/>
          </a:p>
        </p:txBody>
      </p:sp>
      <p:sp>
        <p:nvSpPr>
          <p:cNvPr id="4" name="Platshållare för bildnummer 3"/>
          <p:cNvSpPr>
            <a:spLocks noGrp="1"/>
          </p:cNvSpPr>
          <p:nvPr>
            <p:ph type="sldNum" sz="quarter" idx="12"/>
          </p:nvPr>
        </p:nvSpPr>
        <p:spPr/>
        <p:txBody>
          <a:bodyPr/>
          <a:lstStyle/>
          <a:p>
            <a:fld id="{FD384BEA-5852-8445-9061-A0CA141FEF52}" type="slidenum">
              <a:rPr lang="sv-SE" smtClean="0">
                <a:solidFill>
                  <a:srgbClr val="989898"/>
                </a:solidFill>
              </a:rPr>
              <a:pPr/>
              <a:t>16</a:t>
            </a:fld>
            <a:endParaRPr lang="sv-SE" dirty="0">
              <a:solidFill>
                <a:srgbClr val="989898"/>
              </a:solidFill>
            </a:endParaRPr>
          </a:p>
        </p:txBody>
      </p:sp>
    </p:spTree>
    <p:extLst>
      <p:ext uri="{BB962C8B-B14F-4D97-AF65-F5344CB8AC3E}">
        <p14:creationId xmlns:p14="http://schemas.microsoft.com/office/powerpoint/2010/main" val="13253152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253962" y="2658077"/>
            <a:ext cx="10049536" cy="900000"/>
          </a:xfrm>
        </p:spPr>
        <p:txBody>
          <a:bodyPr/>
          <a:lstStyle/>
          <a:p>
            <a:r>
              <a:rPr lang="sv-SE" dirty="0" smtClean="0"/>
              <a:t>Jaha, och nu då …</a:t>
            </a:r>
            <a:endParaRPr lang="sv-SE" dirty="0"/>
          </a:p>
        </p:txBody>
      </p:sp>
      <p:sp>
        <p:nvSpPr>
          <p:cNvPr id="4" name="Platshållare för bildnummer 3"/>
          <p:cNvSpPr>
            <a:spLocks noGrp="1"/>
          </p:cNvSpPr>
          <p:nvPr>
            <p:ph type="sldNum" sz="quarter" idx="12"/>
          </p:nvPr>
        </p:nvSpPr>
        <p:spPr/>
        <p:txBody>
          <a:bodyPr/>
          <a:lstStyle/>
          <a:p>
            <a:fld id="{FD384BEA-5852-8445-9061-A0CA141FEF52}" type="slidenum">
              <a:rPr lang="sv-SE" smtClean="0">
                <a:solidFill>
                  <a:srgbClr val="989898"/>
                </a:solidFill>
              </a:rPr>
              <a:pPr/>
              <a:t>17</a:t>
            </a:fld>
            <a:endParaRPr lang="sv-SE" dirty="0">
              <a:solidFill>
                <a:srgbClr val="989898"/>
              </a:solidFill>
            </a:endParaRPr>
          </a:p>
        </p:txBody>
      </p:sp>
    </p:spTree>
    <p:extLst>
      <p:ext uri="{BB962C8B-B14F-4D97-AF65-F5344CB8AC3E}">
        <p14:creationId xmlns:p14="http://schemas.microsoft.com/office/powerpoint/2010/main" val="15633317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10598" y="203062"/>
            <a:ext cx="10049536" cy="900000"/>
          </a:xfrm>
        </p:spPr>
        <p:txBody>
          <a:bodyPr/>
          <a:lstStyle/>
          <a:p>
            <a:r>
              <a:rPr lang="sv-SE" dirty="0" smtClean="0"/>
              <a:t>Vilken väg väljer vi?</a:t>
            </a:r>
            <a:endParaRPr lang="sv-SE" dirty="0"/>
          </a:p>
        </p:txBody>
      </p:sp>
      <p:sp>
        <p:nvSpPr>
          <p:cNvPr id="4" name="Platshållare för bildnummer 3"/>
          <p:cNvSpPr>
            <a:spLocks noGrp="1"/>
          </p:cNvSpPr>
          <p:nvPr>
            <p:ph type="sldNum" sz="quarter" idx="12"/>
          </p:nvPr>
        </p:nvSpPr>
        <p:spPr/>
        <p:txBody>
          <a:bodyPr/>
          <a:lstStyle/>
          <a:p>
            <a:fld id="{FD384BEA-5852-8445-9061-A0CA141FEF52}" type="slidenum">
              <a:rPr lang="sv-SE" smtClean="0"/>
              <a:pPr/>
              <a:t>18</a:t>
            </a:fld>
            <a:endParaRPr lang="sv-SE" dirty="0"/>
          </a:p>
        </p:txBody>
      </p:sp>
      <p:sp>
        <p:nvSpPr>
          <p:cNvPr id="5" name="Ellips 4"/>
          <p:cNvSpPr/>
          <p:nvPr/>
        </p:nvSpPr>
        <p:spPr>
          <a:xfrm>
            <a:off x="2082673" y="2366471"/>
            <a:ext cx="1727200" cy="15385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dirty="0" smtClean="0"/>
              <a:t>Kollektiv-trafik</a:t>
            </a:r>
            <a:endParaRPr lang="sv-SE" sz="1600" dirty="0"/>
          </a:p>
        </p:txBody>
      </p:sp>
      <p:pic>
        <p:nvPicPr>
          <p:cNvPr id="9" name="Bildobjekt 8"/>
          <p:cNvPicPr>
            <a:picLocks noChangeAspect="1"/>
          </p:cNvPicPr>
          <p:nvPr/>
        </p:nvPicPr>
        <p:blipFill>
          <a:blip r:embed="rId3"/>
          <a:stretch>
            <a:fillRect/>
          </a:stretch>
        </p:blipFill>
        <p:spPr>
          <a:xfrm>
            <a:off x="423317" y="1490331"/>
            <a:ext cx="822562" cy="767390"/>
          </a:xfrm>
          <a:prstGeom prst="rect">
            <a:avLst/>
          </a:prstGeom>
        </p:spPr>
      </p:pic>
      <p:pic>
        <p:nvPicPr>
          <p:cNvPr id="10" name="Bildobjekt 9"/>
          <p:cNvPicPr>
            <a:picLocks noChangeAspect="1"/>
          </p:cNvPicPr>
          <p:nvPr/>
        </p:nvPicPr>
        <p:blipFill>
          <a:blip r:embed="rId4"/>
          <a:stretch>
            <a:fillRect/>
          </a:stretch>
        </p:blipFill>
        <p:spPr>
          <a:xfrm>
            <a:off x="423316" y="2431777"/>
            <a:ext cx="822563" cy="772099"/>
          </a:xfrm>
          <a:prstGeom prst="rect">
            <a:avLst/>
          </a:prstGeom>
        </p:spPr>
      </p:pic>
      <p:pic>
        <p:nvPicPr>
          <p:cNvPr id="11" name="Bildobjekt 10"/>
          <p:cNvPicPr>
            <a:picLocks noChangeAspect="1"/>
          </p:cNvPicPr>
          <p:nvPr/>
        </p:nvPicPr>
        <p:blipFill>
          <a:blip r:embed="rId5"/>
          <a:stretch>
            <a:fillRect/>
          </a:stretch>
        </p:blipFill>
        <p:spPr>
          <a:xfrm>
            <a:off x="399317" y="3668237"/>
            <a:ext cx="822563" cy="767052"/>
          </a:xfrm>
          <a:prstGeom prst="rect">
            <a:avLst/>
          </a:prstGeom>
        </p:spPr>
      </p:pic>
      <p:pic>
        <p:nvPicPr>
          <p:cNvPr id="12" name="Bildobjekt 11"/>
          <p:cNvPicPr>
            <a:picLocks noChangeAspect="1"/>
          </p:cNvPicPr>
          <p:nvPr/>
        </p:nvPicPr>
        <p:blipFill>
          <a:blip r:embed="rId6"/>
          <a:stretch>
            <a:fillRect/>
          </a:stretch>
        </p:blipFill>
        <p:spPr>
          <a:xfrm>
            <a:off x="874665" y="4462508"/>
            <a:ext cx="489537" cy="468514"/>
          </a:xfrm>
          <a:prstGeom prst="rect">
            <a:avLst/>
          </a:prstGeom>
        </p:spPr>
      </p:pic>
      <p:sp>
        <p:nvSpPr>
          <p:cNvPr id="13" name="Rektangel med rundade hörn 12"/>
          <p:cNvSpPr/>
          <p:nvPr/>
        </p:nvSpPr>
        <p:spPr>
          <a:xfrm>
            <a:off x="308327" y="1258906"/>
            <a:ext cx="1132115" cy="3799323"/>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6" name="Bildobjekt 15"/>
          <p:cNvPicPr>
            <a:picLocks noChangeAspect="1"/>
          </p:cNvPicPr>
          <p:nvPr/>
        </p:nvPicPr>
        <p:blipFill>
          <a:blip r:embed="rId7"/>
          <a:stretch>
            <a:fillRect/>
          </a:stretch>
        </p:blipFill>
        <p:spPr>
          <a:xfrm>
            <a:off x="8042637" y="4003550"/>
            <a:ext cx="851465" cy="789162"/>
          </a:xfrm>
          <a:prstGeom prst="rect">
            <a:avLst/>
          </a:prstGeom>
        </p:spPr>
      </p:pic>
      <p:pic>
        <p:nvPicPr>
          <p:cNvPr id="19" name="Bildobjekt 18"/>
          <p:cNvPicPr>
            <a:picLocks noChangeAspect="1"/>
          </p:cNvPicPr>
          <p:nvPr/>
        </p:nvPicPr>
        <p:blipFill>
          <a:blip r:embed="rId8"/>
          <a:stretch>
            <a:fillRect/>
          </a:stretch>
        </p:blipFill>
        <p:spPr>
          <a:xfrm>
            <a:off x="8042637" y="4930447"/>
            <a:ext cx="851466" cy="794355"/>
          </a:xfrm>
          <a:prstGeom prst="rect">
            <a:avLst/>
          </a:prstGeom>
        </p:spPr>
      </p:pic>
      <p:pic>
        <p:nvPicPr>
          <p:cNvPr id="20" name="Bildobjekt 19"/>
          <p:cNvPicPr>
            <a:picLocks noChangeAspect="1"/>
          </p:cNvPicPr>
          <p:nvPr/>
        </p:nvPicPr>
        <p:blipFill>
          <a:blip r:embed="rId9"/>
          <a:stretch>
            <a:fillRect/>
          </a:stretch>
        </p:blipFill>
        <p:spPr>
          <a:xfrm>
            <a:off x="6998060" y="3759493"/>
            <a:ext cx="506051" cy="472108"/>
          </a:xfrm>
          <a:prstGeom prst="rect">
            <a:avLst/>
          </a:prstGeom>
        </p:spPr>
      </p:pic>
      <p:pic>
        <p:nvPicPr>
          <p:cNvPr id="24" name="Bildobjekt 23"/>
          <p:cNvPicPr>
            <a:picLocks noChangeAspect="1"/>
          </p:cNvPicPr>
          <p:nvPr/>
        </p:nvPicPr>
        <p:blipFill>
          <a:blip r:embed="rId6"/>
          <a:stretch>
            <a:fillRect/>
          </a:stretch>
        </p:blipFill>
        <p:spPr>
          <a:xfrm>
            <a:off x="7000518" y="4244351"/>
            <a:ext cx="489537" cy="468514"/>
          </a:xfrm>
          <a:prstGeom prst="rect">
            <a:avLst/>
          </a:prstGeom>
        </p:spPr>
      </p:pic>
      <p:sp>
        <p:nvSpPr>
          <p:cNvPr id="25" name="Rektangel med rundade hörn 24"/>
          <p:cNvSpPr/>
          <p:nvPr/>
        </p:nvSpPr>
        <p:spPr>
          <a:xfrm>
            <a:off x="7956718" y="1120331"/>
            <a:ext cx="1047683" cy="5087964"/>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26" name="Bildobjekt 25"/>
          <p:cNvPicPr>
            <a:picLocks noChangeAspect="1"/>
          </p:cNvPicPr>
          <p:nvPr/>
        </p:nvPicPr>
        <p:blipFill>
          <a:blip r:embed="rId3"/>
          <a:stretch>
            <a:fillRect/>
          </a:stretch>
        </p:blipFill>
        <p:spPr>
          <a:xfrm>
            <a:off x="7985899" y="1258906"/>
            <a:ext cx="851466" cy="794355"/>
          </a:xfrm>
          <a:prstGeom prst="rect">
            <a:avLst/>
          </a:prstGeom>
        </p:spPr>
      </p:pic>
      <p:pic>
        <p:nvPicPr>
          <p:cNvPr id="27" name="Bildobjekt 26"/>
          <p:cNvPicPr>
            <a:picLocks noChangeAspect="1"/>
          </p:cNvPicPr>
          <p:nvPr/>
        </p:nvPicPr>
        <p:blipFill>
          <a:blip r:embed="rId4"/>
          <a:stretch>
            <a:fillRect/>
          </a:stretch>
        </p:blipFill>
        <p:spPr>
          <a:xfrm>
            <a:off x="7985898" y="2142295"/>
            <a:ext cx="846273" cy="794355"/>
          </a:xfrm>
          <a:prstGeom prst="rect">
            <a:avLst/>
          </a:prstGeom>
        </p:spPr>
      </p:pic>
      <p:pic>
        <p:nvPicPr>
          <p:cNvPr id="28" name="Bildobjekt 27"/>
          <p:cNvPicPr>
            <a:picLocks noChangeAspect="1"/>
          </p:cNvPicPr>
          <p:nvPr/>
        </p:nvPicPr>
        <p:blipFill>
          <a:blip r:embed="rId5"/>
          <a:stretch>
            <a:fillRect/>
          </a:stretch>
        </p:blipFill>
        <p:spPr>
          <a:xfrm>
            <a:off x="8020128" y="3071993"/>
            <a:ext cx="846273" cy="789162"/>
          </a:xfrm>
          <a:prstGeom prst="rect">
            <a:avLst/>
          </a:prstGeom>
        </p:spPr>
      </p:pic>
      <p:sp>
        <p:nvSpPr>
          <p:cNvPr id="29" name="Rektangel med rundade hörn 28"/>
          <p:cNvSpPr/>
          <p:nvPr/>
        </p:nvSpPr>
        <p:spPr>
          <a:xfrm>
            <a:off x="6995886" y="1611085"/>
            <a:ext cx="526999" cy="3181627"/>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textruta 30"/>
          <p:cNvSpPr txBox="1"/>
          <p:nvPr/>
        </p:nvSpPr>
        <p:spPr>
          <a:xfrm rot="5400000">
            <a:off x="6428491" y="2449262"/>
            <a:ext cx="1693797" cy="369332"/>
          </a:xfrm>
          <a:prstGeom prst="rect">
            <a:avLst/>
          </a:prstGeom>
          <a:noFill/>
        </p:spPr>
        <p:txBody>
          <a:bodyPr wrap="none" rtlCol="0">
            <a:spAutoFit/>
          </a:bodyPr>
          <a:lstStyle/>
          <a:p>
            <a:r>
              <a:rPr lang="sv-SE" dirty="0" err="1" smtClean="0"/>
              <a:t>MaaS</a:t>
            </a:r>
            <a:r>
              <a:rPr lang="sv-SE" dirty="0" smtClean="0"/>
              <a:t> </a:t>
            </a:r>
            <a:r>
              <a:rPr lang="sv-SE" dirty="0" err="1" smtClean="0"/>
              <a:t>integratör</a:t>
            </a:r>
            <a:endParaRPr lang="sv-SE" dirty="0"/>
          </a:p>
        </p:txBody>
      </p:sp>
      <p:pic>
        <p:nvPicPr>
          <p:cNvPr id="32" name="Picture 2" descr="Bildresultat för streckgubb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85782" y="2779315"/>
            <a:ext cx="352964" cy="705928"/>
          </a:xfrm>
          <a:prstGeom prst="rect">
            <a:avLst/>
          </a:prstGeom>
          <a:noFill/>
          <a:extLst>
            <a:ext uri="{909E8E84-426E-40DD-AFC4-6F175D3DCCD1}">
              <a14:hiddenFill xmlns:a14="http://schemas.microsoft.com/office/drawing/2010/main">
                <a:solidFill>
                  <a:srgbClr val="FFFFFF"/>
                </a:solidFill>
              </a14:hiddenFill>
            </a:ext>
          </a:extLst>
        </p:spPr>
      </p:pic>
      <p:sp>
        <p:nvSpPr>
          <p:cNvPr id="33" name="Höger 32"/>
          <p:cNvSpPr/>
          <p:nvPr/>
        </p:nvSpPr>
        <p:spPr>
          <a:xfrm>
            <a:off x="3997106" y="2940432"/>
            <a:ext cx="812800" cy="383695"/>
          </a:xfrm>
          <a:prstGeom prst="rightArrow">
            <a:avLst/>
          </a:prstGeom>
          <a:gradFill flip="none" rotWithShape="1">
            <a:gsLst>
              <a:gs pos="0">
                <a:schemeClr val="accent1">
                  <a:shade val="30000"/>
                  <a:satMod val="115000"/>
                </a:schemeClr>
              </a:gs>
              <a:gs pos="8000">
                <a:srgbClr val="002060"/>
              </a:gs>
              <a:gs pos="100000">
                <a:schemeClr val="accent1">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4" name="Höger 33"/>
          <p:cNvSpPr/>
          <p:nvPr/>
        </p:nvSpPr>
        <p:spPr>
          <a:xfrm flipH="1">
            <a:off x="5602932" y="2946456"/>
            <a:ext cx="1089588" cy="377672"/>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5" name="textruta 34"/>
          <p:cNvSpPr txBox="1"/>
          <p:nvPr/>
        </p:nvSpPr>
        <p:spPr>
          <a:xfrm>
            <a:off x="4792840" y="3431847"/>
            <a:ext cx="938847" cy="369332"/>
          </a:xfrm>
          <a:prstGeom prst="rect">
            <a:avLst/>
          </a:prstGeom>
          <a:noFill/>
        </p:spPr>
        <p:txBody>
          <a:bodyPr wrap="none" rtlCol="0">
            <a:spAutoFit/>
          </a:bodyPr>
          <a:lstStyle/>
          <a:p>
            <a:r>
              <a:rPr lang="sv-SE" dirty="0" smtClean="0"/>
              <a:t>Resenär</a:t>
            </a:r>
            <a:endParaRPr lang="sv-SE" dirty="0"/>
          </a:p>
        </p:txBody>
      </p:sp>
      <p:sp>
        <p:nvSpPr>
          <p:cNvPr id="36" name="Rektangel med rundade hörn 35"/>
          <p:cNvSpPr/>
          <p:nvPr/>
        </p:nvSpPr>
        <p:spPr>
          <a:xfrm>
            <a:off x="4446027" y="4698218"/>
            <a:ext cx="1587261" cy="53076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smtClean="0"/>
              <a:t>Arbetsgivare</a:t>
            </a:r>
            <a:endParaRPr lang="sv-SE" dirty="0"/>
          </a:p>
        </p:txBody>
      </p:sp>
      <p:sp>
        <p:nvSpPr>
          <p:cNvPr id="37" name="Rektangel med rundade hörn 36"/>
          <p:cNvSpPr/>
          <p:nvPr/>
        </p:nvSpPr>
        <p:spPr>
          <a:xfrm>
            <a:off x="4292063" y="5337836"/>
            <a:ext cx="1895188" cy="53076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smtClean="0"/>
              <a:t>Hyresvärd</a:t>
            </a:r>
            <a:endParaRPr lang="sv-SE" dirty="0"/>
          </a:p>
        </p:txBody>
      </p:sp>
      <p:sp>
        <p:nvSpPr>
          <p:cNvPr id="38" name="Rektangel med rundade hörn 37"/>
          <p:cNvSpPr/>
          <p:nvPr/>
        </p:nvSpPr>
        <p:spPr>
          <a:xfrm>
            <a:off x="4457992" y="5974409"/>
            <a:ext cx="1587261" cy="53076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smtClean="0"/>
              <a:t>Staden</a:t>
            </a:r>
            <a:endParaRPr lang="sv-SE" dirty="0"/>
          </a:p>
        </p:txBody>
      </p:sp>
      <p:pic>
        <p:nvPicPr>
          <p:cNvPr id="39" name="Bildobjekt 38"/>
          <p:cNvPicPr>
            <a:picLocks noChangeAspect="1"/>
          </p:cNvPicPr>
          <p:nvPr/>
        </p:nvPicPr>
        <p:blipFill>
          <a:blip r:embed="rId9"/>
          <a:stretch>
            <a:fillRect/>
          </a:stretch>
        </p:blipFill>
        <p:spPr>
          <a:xfrm>
            <a:off x="349287" y="4465579"/>
            <a:ext cx="506051" cy="472108"/>
          </a:xfrm>
          <a:prstGeom prst="rect">
            <a:avLst/>
          </a:prstGeom>
        </p:spPr>
      </p:pic>
      <p:cxnSp>
        <p:nvCxnSpPr>
          <p:cNvPr id="6" name="Rak 5"/>
          <p:cNvCxnSpPr/>
          <p:nvPr/>
        </p:nvCxnSpPr>
        <p:spPr>
          <a:xfrm>
            <a:off x="575281" y="3429364"/>
            <a:ext cx="493160" cy="0"/>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sp>
        <p:nvSpPr>
          <p:cNvPr id="40" name="Höger 39"/>
          <p:cNvSpPr/>
          <p:nvPr/>
        </p:nvSpPr>
        <p:spPr>
          <a:xfrm rot="10800000" flipH="1">
            <a:off x="1546446" y="2965408"/>
            <a:ext cx="427270" cy="386317"/>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30" name="Rak 29"/>
          <p:cNvCxnSpPr/>
          <p:nvPr/>
        </p:nvCxnSpPr>
        <p:spPr>
          <a:xfrm>
            <a:off x="8199306" y="5939955"/>
            <a:ext cx="493160" cy="0"/>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83562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900000" y="514514"/>
            <a:ext cx="10049536" cy="900000"/>
          </a:xfrm>
        </p:spPr>
        <p:txBody>
          <a:bodyPr/>
          <a:lstStyle/>
          <a:p>
            <a:r>
              <a:rPr lang="sv-SE" dirty="0" smtClean="0"/>
              <a:t>Små steg som har betydelse</a:t>
            </a:r>
            <a:endParaRPr lang="sv-SE" dirty="0"/>
          </a:p>
        </p:txBody>
      </p:sp>
      <p:sp>
        <p:nvSpPr>
          <p:cNvPr id="3" name="Platshållare för innehåll 2"/>
          <p:cNvSpPr>
            <a:spLocks noGrp="1"/>
          </p:cNvSpPr>
          <p:nvPr>
            <p:ph idx="1"/>
          </p:nvPr>
        </p:nvSpPr>
        <p:spPr>
          <a:xfrm>
            <a:off x="900000" y="1895305"/>
            <a:ext cx="8948850" cy="4196020"/>
          </a:xfrm>
        </p:spPr>
        <p:txBody>
          <a:bodyPr/>
          <a:lstStyle/>
          <a:p>
            <a:r>
              <a:rPr lang="sv-SE" dirty="0" smtClean="0"/>
              <a:t>Pendlarparkeringar/bytesplatser– lokalt och i ytterkanten av större städer</a:t>
            </a:r>
          </a:p>
          <a:p>
            <a:r>
              <a:rPr lang="sv-SE" dirty="0" smtClean="0"/>
              <a:t>Samåkningstjänster</a:t>
            </a:r>
          </a:p>
          <a:p>
            <a:r>
              <a:rPr lang="sv-SE" dirty="0" smtClean="0"/>
              <a:t>Incitament som påverkar</a:t>
            </a:r>
          </a:p>
          <a:p>
            <a:r>
              <a:rPr lang="sv-SE" dirty="0" smtClean="0"/>
              <a:t>Uppdaterad kollektivtrafik</a:t>
            </a:r>
          </a:p>
          <a:p>
            <a:r>
              <a:rPr lang="sv-SE" dirty="0" smtClean="0"/>
              <a:t>Använd andras erfarenheter</a:t>
            </a:r>
          </a:p>
          <a:p>
            <a:r>
              <a:rPr lang="sv-SE" dirty="0" smtClean="0"/>
              <a:t>……</a:t>
            </a:r>
          </a:p>
          <a:p>
            <a:endParaRPr lang="sv-SE" dirty="0"/>
          </a:p>
        </p:txBody>
      </p:sp>
      <p:sp>
        <p:nvSpPr>
          <p:cNvPr id="4" name="Platshållare för bildnummer 3"/>
          <p:cNvSpPr>
            <a:spLocks noGrp="1"/>
          </p:cNvSpPr>
          <p:nvPr>
            <p:ph type="sldNum" sz="quarter" idx="12"/>
          </p:nvPr>
        </p:nvSpPr>
        <p:spPr/>
        <p:txBody>
          <a:bodyPr/>
          <a:lstStyle/>
          <a:p>
            <a:fld id="{FD384BEA-5852-8445-9061-A0CA141FEF52}" type="slidenum">
              <a:rPr lang="sv-SE" smtClean="0">
                <a:solidFill>
                  <a:srgbClr val="989898"/>
                </a:solidFill>
              </a:rPr>
              <a:pPr/>
              <a:t>19</a:t>
            </a:fld>
            <a:endParaRPr lang="sv-SE" dirty="0">
              <a:solidFill>
                <a:srgbClr val="989898"/>
              </a:solidFill>
            </a:endParaRPr>
          </a:p>
        </p:txBody>
      </p:sp>
    </p:spTree>
    <p:extLst>
      <p:ext uri="{BB962C8B-B14F-4D97-AF65-F5344CB8AC3E}">
        <p14:creationId xmlns:p14="http://schemas.microsoft.com/office/powerpoint/2010/main" val="15514233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900000" y="386825"/>
            <a:ext cx="10049536" cy="900000"/>
          </a:xfrm>
        </p:spPr>
        <p:txBody>
          <a:bodyPr/>
          <a:lstStyle/>
          <a:p>
            <a:r>
              <a:rPr lang="sv-SE" dirty="0" smtClean="0"/>
              <a:t>Denna presentation</a:t>
            </a:r>
            <a:endParaRPr lang="sv-SE" dirty="0"/>
          </a:p>
        </p:txBody>
      </p:sp>
      <p:sp>
        <p:nvSpPr>
          <p:cNvPr id="3" name="Platshållare för innehåll 2"/>
          <p:cNvSpPr>
            <a:spLocks noGrp="1"/>
          </p:cNvSpPr>
          <p:nvPr>
            <p:ph idx="1"/>
          </p:nvPr>
        </p:nvSpPr>
        <p:spPr>
          <a:xfrm>
            <a:off x="900000" y="2200344"/>
            <a:ext cx="9615600" cy="1579920"/>
          </a:xfrm>
        </p:spPr>
        <p:txBody>
          <a:bodyPr/>
          <a:lstStyle/>
          <a:p>
            <a:r>
              <a:rPr lang="sv-SE" dirty="0" smtClean="0"/>
              <a:t>Kombinerad mobilitet</a:t>
            </a:r>
          </a:p>
          <a:p>
            <a:r>
              <a:rPr lang="sv-SE" dirty="0" smtClean="0"/>
              <a:t>Omvärldsbetraktelse </a:t>
            </a:r>
            <a:r>
              <a:rPr lang="sv-SE" dirty="0"/>
              <a:t>nationellt och </a:t>
            </a:r>
            <a:r>
              <a:rPr lang="sv-SE" dirty="0" smtClean="0"/>
              <a:t>internationellt</a:t>
            </a:r>
          </a:p>
          <a:p>
            <a:r>
              <a:rPr lang="sv-SE" dirty="0" smtClean="0"/>
              <a:t>Vägen framåt</a:t>
            </a:r>
          </a:p>
        </p:txBody>
      </p:sp>
      <p:sp>
        <p:nvSpPr>
          <p:cNvPr id="4" name="Platshållare för bildnummer 3"/>
          <p:cNvSpPr>
            <a:spLocks noGrp="1"/>
          </p:cNvSpPr>
          <p:nvPr>
            <p:ph type="sldNum" sz="quarter" idx="12"/>
          </p:nvPr>
        </p:nvSpPr>
        <p:spPr/>
        <p:txBody>
          <a:bodyPr/>
          <a:lstStyle/>
          <a:p>
            <a:fld id="{FD384BEA-5852-8445-9061-A0CA141FEF52}" type="slidenum">
              <a:rPr lang="sv-SE" smtClean="0">
                <a:solidFill>
                  <a:srgbClr val="989898"/>
                </a:solidFill>
              </a:rPr>
              <a:pPr/>
              <a:t>2</a:t>
            </a:fld>
            <a:endParaRPr lang="sv-SE" dirty="0">
              <a:solidFill>
                <a:srgbClr val="989898"/>
              </a:solidFill>
            </a:endParaRPr>
          </a:p>
        </p:txBody>
      </p:sp>
    </p:spTree>
    <p:extLst>
      <p:ext uri="{BB962C8B-B14F-4D97-AF65-F5344CB8AC3E}">
        <p14:creationId xmlns:p14="http://schemas.microsoft.com/office/powerpoint/2010/main" val="30217878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2" name="Rubrik 1"/>
          <p:cNvSpPr>
            <a:spLocks noGrp="1"/>
          </p:cNvSpPr>
          <p:nvPr>
            <p:ph type="title"/>
          </p:nvPr>
        </p:nvSpPr>
        <p:spPr/>
        <p:txBody>
          <a:bodyPr/>
          <a:lstStyle/>
          <a:p>
            <a:r>
              <a:rPr lang="sv-SE" dirty="0" smtClean="0">
                <a:solidFill>
                  <a:schemeClr val="bg1"/>
                </a:solidFill>
                <a:latin typeface="Arial" panose="020B0604020202020204" pitchFamily="34" charset="0"/>
                <a:cs typeface="Arial" panose="020B0604020202020204" pitchFamily="34" charset="0"/>
                <a:sym typeface="Calibri"/>
              </a:rPr>
              <a:t>Obegränsat med möjligheter</a:t>
            </a:r>
            <a:endParaRPr lang="sv-SE" dirty="0">
              <a:solidFill>
                <a:schemeClr val="bg1"/>
              </a:solidFill>
              <a:latin typeface="Arial" panose="020B0604020202020204" pitchFamily="34" charset="0"/>
              <a:cs typeface="Arial" panose="020B0604020202020204" pitchFamily="34" charset="0"/>
              <a:sym typeface="Calibri"/>
            </a:endParaRPr>
          </a:p>
        </p:txBody>
      </p:sp>
      <p:sp>
        <p:nvSpPr>
          <p:cNvPr id="6" name="Ellips 5"/>
          <p:cNvSpPr/>
          <p:nvPr/>
        </p:nvSpPr>
        <p:spPr>
          <a:xfrm>
            <a:off x="685360" y="2024117"/>
            <a:ext cx="4249673" cy="4249673"/>
          </a:xfrm>
          <a:prstGeom prst="ellipse">
            <a:avLst/>
          </a:prstGeom>
          <a:solidFill>
            <a:schemeClr val="tx1">
              <a:alpha val="50000"/>
            </a:schemeClr>
          </a:solidFill>
          <a:ln w="6350">
            <a:solidFill>
              <a:schemeClr val="bg1">
                <a:alpha val="25000"/>
              </a:schemeClr>
            </a:solidFill>
          </a:ln>
          <a:effectLst>
            <a:outerShdw blurRad="101600" dist="25400" dir="5400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48000" tIns="48000" rIns="48000" bIns="48000" rtlCol="0" anchor="ctr"/>
          <a:lstStyle/>
          <a:p>
            <a:pPr algn="ctr"/>
            <a:r>
              <a:rPr lang="sv-SE" sz="3600" dirty="0" smtClean="0">
                <a:solidFill>
                  <a:schemeClr val="bg1"/>
                </a:solidFill>
                <a:latin typeface="Arial" panose="020B0604020202020204" pitchFamily="34" charset="0"/>
                <a:cs typeface="Arial" panose="020B0604020202020204" pitchFamily="34" charset="0"/>
              </a:rPr>
              <a:t>Behov</a:t>
            </a:r>
            <a:endParaRPr lang="sv-SE" sz="3600" dirty="0">
              <a:solidFill>
                <a:schemeClr val="bg1"/>
              </a:solidFill>
              <a:latin typeface="Arial" panose="020B0604020202020204" pitchFamily="34" charset="0"/>
              <a:cs typeface="Arial" panose="020B0604020202020204" pitchFamily="34" charset="0"/>
            </a:endParaRPr>
          </a:p>
        </p:txBody>
      </p:sp>
      <p:sp>
        <p:nvSpPr>
          <p:cNvPr id="7" name="Ellips 6"/>
          <p:cNvSpPr/>
          <p:nvPr/>
        </p:nvSpPr>
        <p:spPr>
          <a:xfrm>
            <a:off x="6581714" y="2047122"/>
            <a:ext cx="4436056" cy="4249673"/>
          </a:xfrm>
          <a:prstGeom prst="ellipse">
            <a:avLst/>
          </a:prstGeom>
          <a:solidFill>
            <a:schemeClr val="tx1">
              <a:alpha val="50000"/>
            </a:schemeClr>
          </a:solidFill>
          <a:ln w="6350">
            <a:solidFill>
              <a:schemeClr val="bg1">
                <a:alpha val="25000"/>
              </a:schemeClr>
            </a:solidFill>
          </a:ln>
          <a:effectLst>
            <a:outerShdw blurRad="101600" dist="25400" dir="5400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48000" tIns="48000" rIns="48000" bIns="48000" rtlCol="0" anchor="ctr"/>
          <a:lstStyle/>
          <a:p>
            <a:pPr algn="ctr"/>
            <a:r>
              <a:rPr lang="sv-SE" sz="3600" dirty="0" smtClean="0">
                <a:solidFill>
                  <a:schemeClr val="bg1"/>
                </a:solidFill>
                <a:latin typeface="Arial" panose="020B0604020202020204" pitchFamily="34" charset="0"/>
                <a:cs typeface="Arial" panose="020B0604020202020204" pitchFamily="34" charset="0"/>
              </a:rPr>
              <a:t>Påverkan</a:t>
            </a:r>
          </a:p>
        </p:txBody>
      </p:sp>
      <p:sp>
        <p:nvSpPr>
          <p:cNvPr id="4" name="Nedåtböjd 3"/>
          <p:cNvSpPr/>
          <p:nvPr/>
        </p:nvSpPr>
        <p:spPr>
          <a:xfrm>
            <a:off x="2383504" y="1891145"/>
            <a:ext cx="6573460" cy="1267691"/>
          </a:xfrm>
          <a:prstGeom prst="curved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3600">
              <a:solidFill>
                <a:schemeClr val="tx1"/>
              </a:solidFill>
              <a:latin typeface="Arial" panose="020B0604020202020204" pitchFamily="34" charset="0"/>
              <a:cs typeface="Arial" panose="020B0604020202020204" pitchFamily="34" charset="0"/>
            </a:endParaRPr>
          </a:p>
        </p:txBody>
      </p:sp>
      <p:sp>
        <p:nvSpPr>
          <p:cNvPr id="9" name="Nedåtböjd 8"/>
          <p:cNvSpPr/>
          <p:nvPr/>
        </p:nvSpPr>
        <p:spPr>
          <a:xfrm rot="10800000">
            <a:off x="2296346" y="5052108"/>
            <a:ext cx="6573460" cy="1267691"/>
          </a:xfrm>
          <a:prstGeom prst="curved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3600">
              <a:solidFill>
                <a:schemeClr val="tx1"/>
              </a:solidFill>
              <a:latin typeface="Arial" panose="020B0604020202020204" pitchFamily="34" charset="0"/>
              <a:cs typeface="Arial" panose="020B0604020202020204" pitchFamily="34" charset="0"/>
            </a:endParaRPr>
          </a:p>
        </p:txBody>
      </p:sp>
      <p:pic>
        <p:nvPicPr>
          <p:cNvPr id="10" name="Bildobjekt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3060" y="6167759"/>
            <a:ext cx="2463887" cy="320322"/>
          </a:xfrm>
          <a:prstGeom prst="rect">
            <a:avLst/>
          </a:prstGeom>
        </p:spPr>
      </p:pic>
      <p:pic>
        <p:nvPicPr>
          <p:cNvPr id="11" name="Bildobjekt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59015" y="331072"/>
            <a:ext cx="317932" cy="282209"/>
          </a:xfrm>
          <a:prstGeom prst="rect">
            <a:avLst/>
          </a:prstGeom>
        </p:spPr>
      </p:pic>
      <p:sp>
        <p:nvSpPr>
          <p:cNvPr id="5" name="textruta 4"/>
          <p:cNvSpPr txBox="1"/>
          <p:nvPr/>
        </p:nvSpPr>
        <p:spPr>
          <a:xfrm>
            <a:off x="5583076" y="3459658"/>
            <a:ext cx="747320" cy="1446550"/>
          </a:xfrm>
          <a:prstGeom prst="rect">
            <a:avLst/>
          </a:prstGeom>
          <a:noFill/>
        </p:spPr>
        <p:txBody>
          <a:bodyPr wrap="none" rtlCol="0">
            <a:spAutoFit/>
          </a:bodyPr>
          <a:lstStyle/>
          <a:p>
            <a:r>
              <a:rPr lang="sv-SE" sz="8800" dirty="0" smtClean="0">
                <a:solidFill>
                  <a:schemeClr val="bg1"/>
                </a:solidFill>
              </a:rPr>
              <a:t>+</a:t>
            </a:r>
            <a:endParaRPr lang="sv-SE" sz="8800" dirty="0">
              <a:solidFill>
                <a:schemeClr val="bg1"/>
              </a:solidFill>
            </a:endParaRPr>
          </a:p>
        </p:txBody>
      </p:sp>
    </p:spTree>
    <p:extLst>
      <p:ext uri="{BB962C8B-B14F-4D97-AF65-F5344CB8AC3E}">
        <p14:creationId xmlns:p14="http://schemas.microsoft.com/office/powerpoint/2010/main" val="2640205619"/>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998935" y="2672825"/>
            <a:ext cx="10049536" cy="900000"/>
          </a:xfrm>
        </p:spPr>
        <p:txBody>
          <a:bodyPr/>
          <a:lstStyle/>
          <a:p>
            <a:pPr algn="ctr"/>
            <a:r>
              <a:rPr lang="sv-SE" dirty="0" err="1" smtClean="0"/>
              <a:t>Lean</a:t>
            </a:r>
            <a:r>
              <a:rPr lang="sv-SE" dirty="0" smtClean="0"/>
              <a:t> forward!</a:t>
            </a:r>
            <a:endParaRPr lang="sv-SE" dirty="0"/>
          </a:p>
        </p:txBody>
      </p:sp>
      <p:sp>
        <p:nvSpPr>
          <p:cNvPr id="4" name="Platshållare för bildnummer 3"/>
          <p:cNvSpPr>
            <a:spLocks noGrp="1"/>
          </p:cNvSpPr>
          <p:nvPr>
            <p:ph type="sldNum" sz="quarter" idx="12"/>
          </p:nvPr>
        </p:nvSpPr>
        <p:spPr/>
        <p:txBody>
          <a:bodyPr/>
          <a:lstStyle/>
          <a:p>
            <a:fld id="{FD384BEA-5852-8445-9061-A0CA141FEF52}" type="slidenum">
              <a:rPr lang="sv-SE" smtClean="0">
                <a:solidFill>
                  <a:srgbClr val="989898"/>
                </a:solidFill>
              </a:rPr>
              <a:pPr/>
              <a:t>21</a:t>
            </a:fld>
            <a:endParaRPr lang="sv-SE" dirty="0">
              <a:solidFill>
                <a:srgbClr val="989898"/>
              </a:solidFill>
            </a:endParaRPr>
          </a:p>
        </p:txBody>
      </p:sp>
    </p:spTree>
    <p:extLst>
      <p:ext uri="{BB962C8B-B14F-4D97-AF65-F5344CB8AC3E}">
        <p14:creationId xmlns:p14="http://schemas.microsoft.com/office/powerpoint/2010/main" val="41319941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p:cNvSpPr>
            <a:spLocks noGrp="1"/>
          </p:cNvSpPr>
          <p:nvPr>
            <p:ph type="title"/>
          </p:nvPr>
        </p:nvSpPr>
        <p:spPr>
          <a:xfrm>
            <a:off x="900000" y="629999"/>
            <a:ext cx="10049536" cy="900000"/>
          </a:xfrm>
        </p:spPr>
        <p:txBody>
          <a:bodyPr/>
          <a:lstStyle/>
          <a:p>
            <a:r>
              <a:rPr lang="sv-SE" dirty="0" smtClean="0"/>
              <a:t>”Trevliga” filmer</a:t>
            </a:r>
            <a:endParaRPr lang="sv-SE" dirty="0"/>
          </a:p>
        </p:txBody>
      </p:sp>
      <p:sp>
        <p:nvSpPr>
          <p:cNvPr id="4" name="Platshållare för bildnummer 3"/>
          <p:cNvSpPr>
            <a:spLocks noGrp="1"/>
          </p:cNvSpPr>
          <p:nvPr>
            <p:ph type="sldNum" sz="quarter" idx="12"/>
          </p:nvPr>
        </p:nvSpPr>
        <p:spPr/>
        <p:txBody>
          <a:bodyPr/>
          <a:lstStyle/>
          <a:p>
            <a:fld id="{FD384BEA-5852-8445-9061-A0CA141FEF52}" type="slidenum">
              <a:rPr lang="sv-SE" smtClean="0">
                <a:solidFill>
                  <a:srgbClr val="989898"/>
                </a:solidFill>
              </a:rPr>
              <a:pPr/>
              <a:t>22</a:t>
            </a:fld>
            <a:endParaRPr lang="sv-SE" dirty="0">
              <a:solidFill>
                <a:srgbClr val="989898"/>
              </a:solidFill>
            </a:endParaRPr>
          </a:p>
        </p:txBody>
      </p:sp>
      <p:sp>
        <p:nvSpPr>
          <p:cNvPr id="5" name="Platshållare för innehåll 4"/>
          <p:cNvSpPr>
            <a:spLocks noGrp="1"/>
          </p:cNvSpPr>
          <p:nvPr>
            <p:ph idx="1"/>
          </p:nvPr>
        </p:nvSpPr>
        <p:spPr>
          <a:xfrm>
            <a:off x="900000" y="2160000"/>
            <a:ext cx="7097456" cy="3272691"/>
          </a:xfrm>
          <a:prstGeom prst="rect">
            <a:avLst/>
          </a:prstGeom>
        </p:spPr>
        <p:txBody>
          <a:bodyPr wrap="none">
            <a:spAutoFit/>
          </a:bodyPr>
          <a:lstStyle/>
          <a:p>
            <a:pPr marL="0" indent="0">
              <a:buNone/>
            </a:pPr>
            <a:r>
              <a:rPr lang="sv-SE" dirty="0" err="1" smtClean="0"/>
              <a:t>Rejseplanen</a:t>
            </a:r>
            <a:r>
              <a:rPr lang="sv-SE" dirty="0"/>
              <a:t> </a:t>
            </a:r>
            <a:r>
              <a:rPr lang="sv-SE" dirty="0" smtClean="0"/>
              <a:t>(3:43)</a:t>
            </a:r>
            <a:endParaRPr lang="sv-SE" dirty="0" smtClean="0">
              <a:hlinkClick r:id="rId2"/>
            </a:endParaRPr>
          </a:p>
          <a:p>
            <a:pPr marL="0" indent="0">
              <a:buNone/>
            </a:pPr>
            <a:r>
              <a:rPr lang="sv-SE" dirty="0" smtClean="0">
                <a:hlinkClick r:id="rId2"/>
              </a:rPr>
              <a:t>https</a:t>
            </a:r>
            <a:r>
              <a:rPr lang="sv-SE" dirty="0" smtClean="0">
                <a:hlinkClick r:id="rId2"/>
              </a:rPr>
              <a:t>://</a:t>
            </a:r>
            <a:r>
              <a:rPr lang="sv-SE" dirty="0" smtClean="0">
                <a:hlinkClick r:id="rId2"/>
              </a:rPr>
              <a:t>youtu.be/yjwiPE2IxSE</a:t>
            </a:r>
            <a:endParaRPr lang="sv-SE" dirty="0" smtClean="0"/>
          </a:p>
          <a:p>
            <a:endParaRPr lang="sv-SE" dirty="0"/>
          </a:p>
          <a:p>
            <a:pPr marL="0" indent="0">
              <a:buNone/>
            </a:pPr>
            <a:r>
              <a:rPr lang="sv-SE" dirty="0" smtClean="0"/>
              <a:t>LIMA – </a:t>
            </a:r>
            <a:r>
              <a:rPr lang="sv-SE" dirty="0" err="1" smtClean="0"/>
              <a:t>mobiltetstjänst</a:t>
            </a:r>
            <a:r>
              <a:rPr lang="sv-SE" dirty="0" smtClean="0"/>
              <a:t> nära </a:t>
            </a:r>
            <a:r>
              <a:rPr lang="sv-SE" dirty="0" err="1" smtClean="0"/>
              <a:t>Lindholmen</a:t>
            </a:r>
            <a:r>
              <a:rPr lang="sv-SE" dirty="0" smtClean="0"/>
              <a:t> (2:58)</a:t>
            </a:r>
            <a:endParaRPr lang="sv-SE" dirty="0" smtClean="0"/>
          </a:p>
          <a:p>
            <a:pPr marL="0" indent="0">
              <a:buNone/>
            </a:pPr>
            <a:r>
              <a:rPr lang="sv-SE" dirty="0">
                <a:hlinkClick r:id="rId3"/>
              </a:rPr>
              <a:t>https://</a:t>
            </a:r>
            <a:r>
              <a:rPr lang="sv-SE" dirty="0" smtClean="0">
                <a:hlinkClick r:id="rId3"/>
              </a:rPr>
              <a:t>www.youtube.com/watch?v=8wdTYJgLtgk</a:t>
            </a:r>
            <a:endParaRPr lang="sv-SE" dirty="0" smtClean="0"/>
          </a:p>
          <a:p>
            <a:endParaRPr lang="sv-SE" dirty="0"/>
          </a:p>
        </p:txBody>
      </p:sp>
    </p:spTree>
    <p:extLst>
      <p:ext uri="{BB962C8B-B14F-4D97-AF65-F5344CB8AC3E}">
        <p14:creationId xmlns:p14="http://schemas.microsoft.com/office/powerpoint/2010/main" val="2593166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900000" y="386825"/>
            <a:ext cx="10049536" cy="900000"/>
          </a:xfrm>
        </p:spPr>
        <p:txBody>
          <a:bodyPr/>
          <a:lstStyle/>
          <a:p>
            <a:r>
              <a:rPr lang="sv-SE" dirty="0" smtClean="0"/>
              <a:t>Bakgrund</a:t>
            </a:r>
            <a:endParaRPr lang="sv-SE" dirty="0"/>
          </a:p>
        </p:txBody>
      </p:sp>
      <p:sp>
        <p:nvSpPr>
          <p:cNvPr id="3" name="Platshållare för innehåll 2"/>
          <p:cNvSpPr>
            <a:spLocks noGrp="1"/>
          </p:cNvSpPr>
          <p:nvPr>
            <p:ph idx="1"/>
          </p:nvPr>
        </p:nvSpPr>
        <p:spPr>
          <a:xfrm>
            <a:off x="782013" y="1286825"/>
            <a:ext cx="9615600" cy="4914166"/>
          </a:xfrm>
        </p:spPr>
        <p:txBody>
          <a:bodyPr/>
          <a:lstStyle/>
          <a:p>
            <a:r>
              <a:rPr lang="sv-SE" dirty="0" smtClean="0"/>
              <a:t>Varför är mobilitet (flytta människor) så hett?</a:t>
            </a:r>
          </a:p>
          <a:p>
            <a:pPr lvl="1"/>
            <a:r>
              <a:rPr lang="sv-SE" dirty="0" smtClean="0"/>
              <a:t>Behovet </a:t>
            </a:r>
            <a:r>
              <a:rPr lang="sv-SE" dirty="0"/>
              <a:t>av rörlighet är stor och vi ser inte att den minskar framöver, dock ställer samhället (inkluderar resenären) krav på tjänsternas hållbarhet, flexibilitet, effektivitet och tillgänglighet. </a:t>
            </a:r>
            <a:endParaRPr lang="sv-SE" dirty="0" smtClean="0"/>
          </a:p>
          <a:p>
            <a:pPr lvl="1"/>
            <a:r>
              <a:rPr lang="sv-SE" dirty="0" smtClean="0"/>
              <a:t>Pengar </a:t>
            </a:r>
            <a:r>
              <a:rPr lang="sv-SE" dirty="0"/>
              <a:t>och digitalisering</a:t>
            </a:r>
            <a:r>
              <a:rPr lang="sv-SE" dirty="0" smtClean="0"/>
              <a:t>.</a:t>
            </a:r>
          </a:p>
          <a:p>
            <a:r>
              <a:rPr lang="sv-SE" dirty="0"/>
              <a:t>E</a:t>
            </a:r>
            <a:r>
              <a:rPr lang="sv-SE" dirty="0" smtClean="0"/>
              <a:t>n resa</a:t>
            </a:r>
          </a:p>
          <a:p>
            <a:pPr lvl="1"/>
            <a:r>
              <a:rPr lang="sv-SE" dirty="0" smtClean="0"/>
              <a:t>En resa har en början och ett slut och det är oftast inte en hållplats.</a:t>
            </a:r>
          </a:p>
          <a:p>
            <a:pPr lvl="1"/>
            <a:r>
              <a:rPr lang="sv-SE" dirty="0" smtClean="0"/>
              <a:t>För att ta sig mellan en startpunkt och en slutdestination använder vi flera transportmedel.</a:t>
            </a:r>
          </a:p>
          <a:p>
            <a:pPr lvl="1"/>
            <a:r>
              <a:rPr lang="sv-SE" dirty="0" smtClean="0"/>
              <a:t>Resan/förflyttningen är inte målet utan ett sätt att nå målet.</a:t>
            </a:r>
          </a:p>
        </p:txBody>
      </p:sp>
      <p:sp>
        <p:nvSpPr>
          <p:cNvPr id="4" name="Platshållare för bildnummer 3"/>
          <p:cNvSpPr>
            <a:spLocks noGrp="1"/>
          </p:cNvSpPr>
          <p:nvPr>
            <p:ph type="sldNum" sz="quarter" idx="12"/>
          </p:nvPr>
        </p:nvSpPr>
        <p:spPr/>
        <p:txBody>
          <a:bodyPr/>
          <a:lstStyle/>
          <a:p>
            <a:fld id="{FD384BEA-5852-8445-9061-A0CA141FEF52}" type="slidenum">
              <a:rPr lang="sv-SE" smtClean="0">
                <a:solidFill>
                  <a:srgbClr val="989898"/>
                </a:solidFill>
              </a:rPr>
              <a:pPr/>
              <a:t>3</a:t>
            </a:fld>
            <a:endParaRPr lang="sv-SE" dirty="0">
              <a:solidFill>
                <a:srgbClr val="989898"/>
              </a:solidFill>
            </a:endParaRPr>
          </a:p>
        </p:txBody>
      </p:sp>
    </p:spTree>
    <p:extLst>
      <p:ext uri="{BB962C8B-B14F-4D97-AF65-F5344CB8AC3E}">
        <p14:creationId xmlns:p14="http://schemas.microsoft.com/office/powerpoint/2010/main" val="38030632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900000" y="431070"/>
            <a:ext cx="10049536" cy="900000"/>
          </a:xfrm>
        </p:spPr>
        <p:txBody>
          <a:bodyPr/>
          <a:lstStyle/>
          <a:p>
            <a:r>
              <a:rPr lang="sv-SE" dirty="0" smtClean="0"/>
              <a:t>Kombinerad mobilitet</a:t>
            </a:r>
            <a:endParaRPr lang="sv-SE" dirty="0"/>
          </a:p>
        </p:txBody>
      </p:sp>
      <p:sp>
        <p:nvSpPr>
          <p:cNvPr id="3" name="Platshållare för innehåll 2"/>
          <p:cNvSpPr>
            <a:spLocks noGrp="1"/>
          </p:cNvSpPr>
          <p:nvPr>
            <p:ph idx="1"/>
          </p:nvPr>
        </p:nvSpPr>
        <p:spPr>
          <a:xfrm>
            <a:off x="900000" y="1496324"/>
            <a:ext cx="8948850" cy="4349909"/>
          </a:xfrm>
        </p:spPr>
        <p:txBody>
          <a:bodyPr/>
          <a:lstStyle/>
          <a:p>
            <a:pPr lvl="0"/>
            <a:r>
              <a:rPr lang="sv-SE" dirty="0"/>
              <a:t>Två perspektiv</a:t>
            </a:r>
          </a:p>
          <a:p>
            <a:pPr lvl="1"/>
            <a:r>
              <a:rPr lang="sv-SE" dirty="0"/>
              <a:t>Hela resan</a:t>
            </a:r>
          </a:p>
          <a:p>
            <a:pPr lvl="1"/>
            <a:r>
              <a:rPr lang="sv-SE" dirty="0"/>
              <a:t>Hela </a:t>
            </a:r>
            <a:r>
              <a:rPr lang="sv-SE" dirty="0" smtClean="0"/>
              <a:t>mobilitetsbehovet</a:t>
            </a:r>
          </a:p>
          <a:p>
            <a:r>
              <a:rPr lang="sv-SE" dirty="0"/>
              <a:t>Kombinerad mobilitet handlar i grunden om att dela befintliga resurser och kunskap för att hantera det dagliga behovet av resor/transporter för resenärerna. Med </a:t>
            </a:r>
            <a:r>
              <a:rPr lang="sv-SE" dirty="0" err="1"/>
              <a:t>MaaS</a:t>
            </a:r>
            <a:r>
              <a:rPr lang="sv-SE" dirty="0"/>
              <a:t> paketeras det i en tjänst.</a:t>
            </a:r>
          </a:p>
          <a:p>
            <a:endParaRPr lang="sv-SE" dirty="0"/>
          </a:p>
          <a:p>
            <a:endParaRPr lang="sv-SE" dirty="0"/>
          </a:p>
        </p:txBody>
      </p:sp>
      <p:sp>
        <p:nvSpPr>
          <p:cNvPr id="4" name="Platshållare för bildnummer 3"/>
          <p:cNvSpPr>
            <a:spLocks noGrp="1"/>
          </p:cNvSpPr>
          <p:nvPr>
            <p:ph type="sldNum" sz="quarter" idx="12"/>
          </p:nvPr>
        </p:nvSpPr>
        <p:spPr/>
        <p:txBody>
          <a:bodyPr/>
          <a:lstStyle/>
          <a:p>
            <a:fld id="{FD384BEA-5852-8445-9061-A0CA141FEF52}" type="slidenum">
              <a:rPr lang="sv-SE" smtClean="0">
                <a:solidFill>
                  <a:srgbClr val="989898"/>
                </a:solidFill>
              </a:rPr>
              <a:pPr/>
              <a:t>4</a:t>
            </a:fld>
            <a:endParaRPr lang="sv-SE" dirty="0">
              <a:solidFill>
                <a:srgbClr val="989898"/>
              </a:solidFill>
            </a:endParaRPr>
          </a:p>
        </p:txBody>
      </p:sp>
      <p:pic>
        <p:nvPicPr>
          <p:cNvPr id="5" name="Bildobjekt 4"/>
          <p:cNvPicPr>
            <a:picLocks noChangeAspect="1"/>
          </p:cNvPicPr>
          <p:nvPr/>
        </p:nvPicPr>
        <p:blipFill>
          <a:blip r:embed="rId2"/>
          <a:stretch>
            <a:fillRect/>
          </a:stretch>
        </p:blipFill>
        <p:spPr>
          <a:xfrm>
            <a:off x="1830747" y="5724730"/>
            <a:ext cx="999831" cy="932769"/>
          </a:xfrm>
          <a:prstGeom prst="rect">
            <a:avLst/>
          </a:prstGeom>
        </p:spPr>
      </p:pic>
      <p:pic>
        <p:nvPicPr>
          <p:cNvPr id="6" name="Bildobjekt 5"/>
          <p:cNvPicPr>
            <a:picLocks noChangeAspect="1"/>
          </p:cNvPicPr>
          <p:nvPr/>
        </p:nvPicPr>
        <p:blipFill>
          <a:blip r:embed="rId3"/>
          <a:stretch>
            <a:fillRect/>
          </a:stretch>
        </p:blipFill>
        <p:spPr>
          <a:xfrm>
            <a:off x="3024432" y="5724729"/>
            <a:ext cx="993734" cy="932769"/>
          </a:xfrm>
          <a:prstGeom prst="rect">
            <a:avLst/>
          </a:prstGeom>
        </p:spPr>
      </p:pic>
      <p:pic>
        <p:nvPicPr>
          <p:cNvPr id="7" name="Bildobjekt 6"/>
          <p:cNvPicPr>
            <a:picLocks noChangeAspect="1"/>
          </p:cNvPicPr>
          <p:nvPr/>
        </p:nvPicPr>
        <p:blipFill>
          <a:blip r:embed="rId4"/>
          <a:stretch>
            <a:fillRect/>
          </a:stretch>
        </p:blipFill>
        <p:spPr>
          <a:xfrm>
            <a:off x="4214197" y="5724729"/>
            <a:ext cx="999831" cy="926672"/>
          </a:xfrm>
          <a:prstGeom prst="rect">
            <a:avLst/>
          </a:prstGeom>
        </p:spPr>
      </p:pic>
      <p:pic>
        <p:nvPicPr>
          <p:cNvPr id="8" name="Bildobjekt 7"/>
          <p:cNvPicPr>
            <a:picLocks noChangeAspect="1"/>
          </p:cNvPicPr>
          <p:nvPr/>
        </p:nvPicPr>
        <p:blipFill>
          <a:blip r:embed="rId5"/>
          <a:stretch>
            <a:fillRect/>
          </a:stretch>
        </p:blipFill>
        <p:spPr>
          <a:xfrm>
            <a:off x="5419795" y="5724729"/>
            <a:ext cx="993734" cy="926672"/>
          </a:xfrm>
          <a:prstGeom prst="rect">
            <a:avLst/>
          </a:prstGeom>
        </p:spPr>
      </p:pic>
      <p:pic>
        <p:nvPicPr>
          <p:cNvPr id="9" name="Bildobjekt 8"/>
          <p:cNvPicPr>
            <a:picLocks noChangeAspect="1"/>
          </p:cNvPicPr>
          <p:nvPr/>
        </p:nvPicPr>
        <p:blipFill>
          <a:blip r:embed="rId6"/>
          <a:stretch>
            <a:fillRect/>
          </a:stretch>
        </p:blipFill>
        <p:spPr>
          <a:xfrm>
            <a:off x="6629934" y="5724729"/>
            <a:ext cx="993734" cy="926672"/>
          </a:xfrm>
          <a:prstGeom prst="rect">
            <a:avLst/>
          </a:prstGeom>
        </p:spPr>
      </p:pic>
      <p:pic>
        <p:nvPicPr>
          <p:cNvPr id="10" name="Bildobjekt 9"/>
          <p:cNvPicPr>
            <a:picLocks noChangeAspect="1"/>
          </p:cNvPicPr>
          <p:nvPr/>
        </p:nvPicPr>
        <p:blipFill>
          <a:blip r:embed="rId7"/>
          <a:stretch>
            <a:fillRect/>
          </a:stretch>
        </p:blipFill>
        <p:spPr>
          <a:xfrm>
            <a:off x="7838616" y="5718632"/>
            <a:ext cx="999831" cy="932769"/>
          </a:xfrm>
          <a:prstGeom prst="rect">
            <a:avLst/>
          </a:prstGeom>
        </p:spPr>
      </p:pic>
      <p:pic>
        <p:nvPicPr>
          <p:cNvPr id="20" name="Bildobjekt 19"/>
          <p:cNvPicPr>
            <a:picLocks noChangeAspect="1"/>
          </p:cNvPicPr>
          <p:nvPr/>
        </p:nvPicPr>
        <p:blipFill>
          <a:blip r:embed="rId8"/>
          <a:stretch>
            <a:fillRect/>
          </a:stretch>
        </p:blipFill>
        <p:spPr>
          <a:xfrm>
            <a:off x="4834541" y="4742654"/>
            <a:ext cx="819655" cy="764677"/>
          </a:xfrm>
          <a:prstGeom prst="rect">
            <a:avLst/>
          </a:prstGeom>
        </p:spPr>
      </p:pic>
      <p:sp>
        <p:nvSpPr>
          <p:cNvPr id="21" name="Frihandsfigur 20"/>
          <p:cNvSpPr/>
          <p:nvPr/>
        </p:nvSpPr>
        <p:spPr>
          <a:xfrm>
            <a:off x="2588238" y="5158192"/>
            <a:ext cx="2279561" cy="631065"/>
          </a:xfrm>
          <a:custGeom>
            <a:avLst/>
            <a:gdLst>
              <a:gd name="connsiteX0" fmla="*/ 0 w 2279561"/>
              <a:gd name="connsiteY0" fmla="*/ 631065 h 631065"/>
              <a:gd name="connsiteX1" fmla="*/ 643944 w 2279561"/>
              <a:gd name="connsiteY1" fmla="*/ 128788 h 631065"/>
              <a:gd name="connsiteX2" fmla="*/ 2279561 w 2279561"/>
              <a:gd name="connsiteY2" fmla="*/ 0 h 631065"/>
              <a:gd name="connsiteX3" fmla="*/ 2279561 w 2279561"/>
              <a:gd name="connsiteY3" fmla="*/ 0 h 631065"/>
            </a:gdLst>
            <a:ahLst/>
            <a:cxnLst>
              <a:cxn ang="0">
                <a:pos x="connsiteX0" y="connsiteY0"/>
              </a:cxn>
              <a:cxn ang="0">
                <a:pos x="connsiteX1" y="connsiteY1"/>
              </a:cxn>
              <a:cxn ang="0">
                <a:pos x="connsiteX2" y="connsiteY2"/>
              </a:cxn>
              <a:cxn ang="0">
                <a:pos x="connsiteX3" y="connsiteY3"/>
              </a:cxn>
            </a:cxnLst>
            <a:rect l="l" t="t" r="r" b="b"/>
            <a:pathLst>
              <a:path w="2279561" h="631065">
                <a:moveTo>
                  <a:pt x="0" y="631065"/>
                </a:moveTo>
                <a:cubicBezTo>
                  <a:pt x="132008" y="432515"/>
                  <a:pt x="264017" y="233965"/>
                  <a:pt x="643944" y="128788"/>
                </a:cubicBezTo>
                <a:cubicBezTo>
                  <a:pt x="1023871" y="23611"/>
                  <a:pt x="2279561" y="0"/>
                  <a:pt x="2279561" y="0"/>
                </a:cubicBezTo>
                <a:lnTo>
                  <a:pt x="2279561" y="0"/>
                </a:lnTo>
              </a:path>
            </a:pathLst>
          </a:custGeom>
          <a:no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Frihandsfigur 21"/>
          <p:cNvSpPr/>
          <p:nvPr/>
        </p:nvSpPr>
        <p:spPr>
          <a:xfrm>
            <a:off x="4694448" y="5377133"/>
            <a:ext cx="250624" cy="334850"/>
          </a:xfrm>
          <a:custGeom>
            <a:avLst/>
            <a:gdLst>
              <a:gd name="connsiteX0" fmla="*/ 5926 w 250624"/>
              <a:gd name="connsiteY0" fmla="*/ 334850 h 334850"/>
              <a:gd name="connsiteX1" fmla="*/ 31683 w 250624"/>
              <a:gd name="connsiteY1" fmla="*/ 77273 h 334850"/>
              <a:gd name="connsiteX2" fmla="*/ 250624 w 250624"/>
              <a:gd name="connsiteY2" fmla="*/ 0 h 334850"/>
              <a:gd name="connsiteX3" fmla="*/ 250624 w 250624"/>
              <a:gd name="connsiteY3" fmla="*/ 0 h 334850"/>
            </a:gdLst>
            <a:ahLst/>
            <a:cxnLst>
              <a:cxn ang="0">
                <a:pos x="connsiteX0" y="connsiteY0"/>
              </a:cxn>
              <a:cxn ang="0">
                <a:pos x="connsiteX1" y="connsiteY1"/>
              </a:cxn>
              <a:cxn ang="0">
                <a:pos x="connsiteX2" y="connsiteY2"/>
              </a:cxn>
              <a:cxn ang="0">
                <a:pos x="connsiteX3" y="connsiteY3"/>
              </a:cxn>
            </a:cxnLst>
            <a:rect l="l" t="t" r="r" b="b"/>
            <a:pathLst>
              <a:path w="250624" h="334850">
                <a:moveTo>
                  <a:pt x="5926" y="334850"/>
                </a:moveTo>
                <a:cubicBezTo>
                  <a:pt x="-1587" y="233965"/>
                  <a:pt x="-9100" y="133081"/>
                  <a:pt x="31683" y="77273"/>
                </a:cubicBezTo>
                <a:cubicBezTo>
                  <a:pt x="72466" y="21465"/>
                  <a:pt x="250624" y="0"/>
                  <a:pt x="250624" y="0"/>
                </a:cubicBezTo>
                <a:lnTo>
                  <a:pt x="250624" y="0"/>
                </a:lnTo>
              </a:path>
            </a:pathLst>
          </a:custGeom>
          <a:no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Frihandsfigur 22"/>
          <p:cNvSpPr/>
          <p:nvPr/>
        </p:nvSpPr>
        <p:spPr>
          <a:xfrm>
            <a:off x="5640531" y="5154277"/>
            <a:ext cx="1438752" cy="634980"/>
          </a:xfrm>
          <a:custGeom>
            <a:avLst/>
            <a:gdLst>
              <a:gd name="connsiteX0" fmla="*/ 0 w 2498502"/>
              <a:gd name="connsiteY0" fmla="*/ 68309 h 673616"/>
              <a:gd name="connsiteX1" fmla="*/ 1622738 w 2498502"/>
              <a:gd name="connsiteY1" fmla="*/ 55430 h 673616"/>
              <a:gd name="connsiteX2" fmla="*/ 2498502 w 2498502"/>
              <a:gd name="connsiteY2" fmla="*/ 673616 h 673616"/>
              <a:gd name="connsiteX3" fmla="*/ 2498502 w 2498502"/>
              <a:gd name="connsiteY3" fmla="*/ 673616 h 673616"/>
            </a:gdLst>
            <a:ahLst/>
            <a:cxnLst>
              <a:cxn ang="0">
                <a:pos x="connsiteX0" y="connsiteY0"/>
              </a:cxn>
              <a:cxn ang="0">
                <a:pos x="connsiteX1" y="connsiteY1"/>
              </a:cxn>
              <a:cxn ang="0">
                <a:pos x="connsiteX2" y="connsiteY2"/>
              </a:cxn>
              <a:cxn ang="0">
                <a:pos x="connsiteX3" y="connsiteY3"/>
              </a:cxn>
            </a:cxnLst>
            <a:rect l="l" t="t" r="r" b="b"/>
            <a:pathLst>
              <a:path w="2498502" h="673616">
                <a:moveTo>
                  <a:pt x="0" y="68309"/>
                </a:moveTo>
                <a:cubicBezTo>
                  <a:pt x="603160" y="11427"/>
                  <a:pt x="1206321" y="-45454"/>
                  <a:pt x="1622738" y="55430"/>
                </a:cubicBezTo>
                <a:cubicBezTo>
                  <a:pt x="2039155" y="156314"/>
                  <a:pt x="2498502" y="673616"/>
                  <a:pt x="2498502" y="673616"/>
                </a:cubicBezTo>
                <a:lnTo>
                  <a:pt x="2498502" y="673616"/>
                </a:lnTo>
              </a:path>
            </a:pathLst>
          </a:custGeom>
          <a:no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textruta 10"/>
          <p:cNvSpPr txBox="1"/>
          <p:nvPr/>
        </p:nvSpPr>
        <p:spPr>
          <a:xfrm rot="20354325">
            <a:off x="7738900" y="1133489"/>
            <a:ext cx="3200748" cy="1200329"/>
          </a:xfrm>
          <a:prstGeom prst="rect">
            <a:avLst/>
          </a:prstGeom>
          <a:noFill/>
        </p:spPr>
        <p:txBody>
          <a:bodyPr wrap="none" rtlCol="0">
            <a:spAutoFit/>
          </a:bodyPr>
          <a:lstStyle/>
          <a:p>
            <a:r>
              <a:rPr lang="en-US" i="1" dirty="0" smtClean="0"/>
              <a:t>“I </a:t>
            </a:r>
            <a:r>
              <a:rPr lang="en-US" i="1" dirty="0"/>
              <a:t>took a ferry to the highway</a:t>
            </a:r>
          </a:p>
          <a:p>
            <a:r>
              <a:rPr lang="en-US" i="1" dirty="0"/>
              <a:t>Then I drove to a pontoon plane</a:t>
            </a:r>
          </a:p>
          <a:p>
            <a:r>
              <a:rPr lang="en-US" i="1" dirty="0"/>
              <a:t>I took a plane to a taxi</a:t>
            </a:r>
          </a:p>
          <a:p>
            <a:r>
              <a:rPr lang="en-US" i="1" dirty="0"/>
              <a:t>And a taxi to a </a:t>
            </a:r>
            <a:r>
              <a:rPr lang="en-US" i="1" dirty="0" smtClean="0"/>
              <a:t>train.”</a:t>
            </a:r>
            <a:endParaRPr lang="sv-SE" i="1" dirty="0"/>
          </a:p>
        </p:txBody>
      </p:sp>
    </p:spTree>
    <p:extLst>
      <p:ext uri="{BB962C8B-B14F-4D97-AF65-F5344CB8AC3E}">
        <p14:creationId xmlns:p14="http://schemas.microsoft.com/office/powerpoint/2010/main" val="3645856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998935" y="179999"/>
            <a:ext cx="10049536" cy="900000"/>
          </a:xfrm>
        </p:spPr>
        <p:txBody>
          <a:bodyPr/>
          <a:lstStyle/>
          <a:p>
            <a:r>
              <a:rPr lang="sv-SE" dirty="0" smtClean="0"/>
              <a:t>Flexibiliteten ökar</a:t>
            </a:r>
            <a:endParaRPr lang="sv-SE" dirty="0"/>
          </a:p>
        </p:txBody>
      </p:sp>
      <p:sp>
        <p:nvSpPr>
          <p:cNvPr id="4" name="Platshållare för bildnummer 3"/>
          <p:cNvSpPr>
            <a:spLocks noGrp="1"/>
          </p:cNvSpPr>
          <p:nvPr>
            <p:ph type="sldNum" sz="quarter" idx="12"/>
          </p:nvPr>
        </p:nvSpPr>
        <p:spPr/>
        <p:txBody>
          <a:bodyPr/>
          <a:lstStyle/>
          <a:p>
            <a:fld id="{FD384BEA-5852-8445-9061-A0CA141FEF52}" type="slidenum">
              <a:rPr lang="sv-SE" smtClean="0">
                <a:solidFill>
                  <a:srgbClr val="989898"/>
                </a:solidFill>
              </a:rPr>
              <a:pPr/>
              <a:t>5</a:t>
            </a:fld>
            <a:endParaRPr lang="sv-SE" dirty="0">
              <a:solidFill>
                <a:srgbClr val="989898"/>
              </a:solidFill>
            </a:endParaRPr>
          </a:p>
        </p:txBody>
      </p:sp>
      <p:pic>
        <p:nvPicPr>
          <p:cNvPr id="5" name="Bildobjekt 4"/>
          <p:cNvPicPr>
            <a:picLocks noChangeAspect="1"/>
          </p:cNvPicPr>
          <p:nvPr/>
        </p:nvPicPr>
        <p:blipFill>
          <a:blip r:embed="rId3"/>
          <a:stretch>
            <a:fillRect/>
          </a:stretch>
        </p:blipFill>
        <p:spPr>
          <a:xfrm>
            <a:off x="231480" y="1394629"/>
            <a:ext cx="5200650" cy="3514725"/>
          </a:xfrm>
          <a:prstGeom prst="rect">
            <a:avLst/>
          </a:prstGeom>
        </p:spPr>
      </p:pic>
      <p:pic>
        <p:nvPicPr>
          <p:cNvPr id="6" name="Bildobjekt 5"/>
          <p:cNvPicPr>
            <a:picLocks noChangeAspect="1"/>
          </p:cNvPicPr>
          <p:nvPr/>
        </p:nvPicPr>
        <p:blipFill>
          <a:blip r:embed="rId4"/>
          <a:stretch>
            <a:fillRect/>
          </a:stretch>
        </p:blipFill>
        <p:spPr>
          <a:xfrm>
            <a:off x="6044609" y="1048006"/>
            <a:ext cx="6147391" cy="4127534"/>
          </a:xfrm>
          <a:prstGeom prst="rect">
            <a:avLst/>
          </a:prstGeom>
        </p:spPr>
      </p:pic>
      <p:sp>
        <p:nvSpPr>
          <p:cNvPr id="7" name="textruta 6"/>
          <p:cNvSpPr txBox="1"/>
          <p:nvPr/>
        </p:nvSpPr>
        <p:spPr>
          <a:xfrm>
            <a:off x="106326" y="6446564"/>
            <a:ext cx="3522311" cy="276999"/>
          </a:xfrm>
          <a:prstGeom prst="rect">
            <a:avLst/>
          </a:prstGeom>
          <a:noFill/>
        </p:spPr>
        <p:txBody>
          <a:bodyPr wrap="none" rtlCol="0">
            <a:spAutoFit/>
          </a:bodyPr>
          <a:lstStyle/>
          <a:p>
            <a:r>
              <a:rPr lang="sv-SE" sz="1200" dirty="0" smtClean="0"/>
              <a:t>Källa: Dr</a:t>
            </a:r>
            <a:r>
              <a:rPr lang="sv-SE" sz="1200" dirty="0"/>
              <a:t>. Andreas </a:t>
            </a:r>
            <a:r>
              <a:rPr lang="sv-SE" sz="1200" dirty="0" err="1" smtClean="0"/>
              <a:t>Kronawitter</a:t>
            </a:r>
            <a:r>
              <a:rPr lang="sv-SE" sz="1200" dirty="0" smtClean="0"/>
              <a:t>, </a:t>
            </a:r>
            <a:r>
              <a:rPr lang="sv-SE" sz="1200" dirty="0" err="1"/>
              <a:t>I</a:t>
            </a:r>
            <a:r>
              <a:rPr lang="sv-SE" sz="1200" dirty="0" err="1" smtClean="0"/>
              <a:t>nnolab</a:t>
            </a:r>
            <a:r>
              <a:rPr lang="sv-SE" sz="1200" dirty="0" smtClean="0"/>
              <a:t> smart </a:t>
            </a:r>
            <a:r>
              <a:rPr lang="sv-SE" sz="1200" dirty="0" err="1" smtClean="0"/>
              <a:t>mobility</a:t>
            </a:r>
            <a:endParaRPr lang="sv-SE" sz="1200" dirty="0"/>
          </a:p>
        </p:txBody>
      </p:sp>
      <p:sp>
        <p:nvSpPr>
          <p:cNvPr id="3" name="textruta 2"/>
          <p:cNvSpPr txBox="1"/>
          <p:nvPr/>
        </p:nvSpPr>
        <p:spPr>
          <a:xfrm>
            <a:off x="4018547" y="4976684"/>
            <a:ext cx="1051057" cy="769441"/>
          </a:xfrm>
          <a:prstGeom prst="rect">
            <a:avLst/>
          </a:prstGeom>
          <a:noFill/>
        </p:spPr>
        <p:txBody>
          <a:bodyPr wrap="none" rtlCol="0">
            <a:spAutoFit/>
          </a:bodyPr>
          <a:lstStyle/>
          <a:p>
            <a:r>
              <a:rPr lang="sv-SE" sz="4400" dirty="0" smtClean="0"/>
              <a:t>Igår</a:t>
            </a:r>
            <a:endParaRPr lang="sv-SE" sz="4400" dirty="0"/>
          </a:p>
        </p:txBody>
      </p:sp>
      <p:sp>
        <p:nvSpPr>
          <p:cNvPr id="8" name="textruta 7"/>
          <p:cNvSpPr txBox="1"/>
          <p:nvPr/>
        </p:nvSpPr>
        <p:spPr>
          <a:xfrm>
            <a:off x="10468023" y="4976684"/>
            <a:ext cx="1160895" cy="769441"/>
          </a:xfrm>
          <a:prstGeom prst="rect">
            <a:avLst/>
          </a:prstGeom>
          <a:noFill/>
        </p:spPr>
        <p:txBody>
          <a:bodyPr wrap="none" rtlCol="0">
            <a:spAutoFit/>
          </a:bodyPr>
          <a:lstStyle/>
          <a:p>
            <a:r>
              <a:rPr lang="sv-SE" sz="4400" dirty="0" smtClean="0"/>
              <a:t>Idag</a:t>
            </a:r>
            <a:endParaRPr lang="sv-SE" sz="4400" dirty="0"/>
          </a:p>
        </p:txBody>
      </p:sp>
    </p:spTree>
    <p:extLst>
      <p:ext uri="{BB962C8B-B14F-4D97-AF65-F5344CB8AC3E}">
        <p14:creationId xmlns:p14="http://schemas.microsoft.com/office/powerpoint/2010/main" val="23211710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Bytesplatser (</a:t>
            </a:r>
            <a:r>
              <a:rPr lang="sv-SE" dirty="0" err="1" smtClean="0"/>
              <a:t>mobility</a:t>
            </a:r>
            <a:r>
              <a:rPr lang="sv-SE" dirty="0" smtClean="0"/>
              <a:t> </a:t>
            </a:r>
            <a:r>
              <a:rPr lang="sv-SE" dirty="0" err="1" smtClean="0"/>
              <a:t>hubs</a:t>
            </a:r>
            <a:r>
              <a:rPr lang="sv-SE" dirty="0" smtClean="0"/>
              <a:t>)</a:t>
            </a:r>
            <a:endParaRPr lang="sv-SE" dirty="0"/>
          </a:p>
        </p:txBody>
      </p:sp>
      <p:sp>
        <p:nvSpPr>
          <p:cNvPr id="3" name="Platshållare för innehåll 2"/>
          <p:cNvSpPr>
            <a:spLocks noGrp="1"/>
          </p:cNvSpPr>
          <p:nvPr>
            <p:ph idx="1"/>
          </p:nvPr>
        </p:nvSpPr>
        <p:spPr>
          <a:xfrm>
            <a:off x="900000" y="2160000"/>
            <a:ext cx="8948850" cy="2708434"/>
          </a:xfrm>
        </p:spPr>
        <p:txBody>
          <a:bodyPr/>
          <a:lstStyle/>
          <a:p>
            <a:r>
              <a:rPr lang="sv-SE" dirty="0" smtClean="0"/>
              <a:t>Fysisk samlingsplats för olika mobilitetstjänster</a:t>
            </a:r>
          </a:p>
          <a:p>
            <a:r>
              <a:rPr lang="sv-SE" dirty="0" smtClean="0"/>
              <a:t>Lättillgängligt för resenärer och tjänsterna</a:t>
            </a:r>
          </a:p>
          <a:p>
            <a:r>
              <a:rPr lang="sv-SE" dirty="0" smtClean="0"/>
              <a:t>Bekvämt och säkert</a:t>
            </a:r>
          </a:p>
          <a:p>
            <a:r>
              <a:rPr lang="sv-SE" dirty="0" smtClean="0"/>
              <a:t>Information och ”varumärke”</a:t>
            </a:r>
          </a:p>
          <a:p>
            <a:endParaRPr lang="sv-SE" dirty="0"/>
          </a:p>
        </p:txBody>
      </p:sp>
      <p:sp>
        <p:nvSpPr>
          <p:cNvPr id="4" name="Platshållare för bildnummer 3"/>
          <p:cNvSpPr>
            <a:spLocks noGrp="1"/>
          </p:cNvSpPr>
          <p:nvPr>
            <p:ph type="sldNum" sz="quarter" idx="12"/>
          </p:nvPr>
        </p:nvSpPr>
        <p:spPr/>
        <p:txBody>
          <a:bodyPr/>
          <a:lstStyle/>
          <a:p>
            <a:fld id="{FD384BEA-5852-8445-9061-A0CA141FEF52}" type="slidenum">
              <a:rPr lang="sv-SE" smtClean="0">
                <a:solidFill>
                  <a:srgbClr val="989898"/>
                </a:solidFill>
              </a:rPr>
              <a:pPr/>
              <a:t>6</a:t>
            </a:fld>
            <a:endParaRPr lang="sv-SE" dirty="0">
              <a:solidFill>
                <a:srgbClr val="989898"/>
              </a:solidFill>
            </a:endParaRPr>
          </a:p>
        </p:txBody>
      </p:sp>
    </p:spTree>
    <p:extLst>
      <p:ext uri="{BB962C8B-B14F-4D97-AF65-F5344CB8AC3E}">
        <p14:creationId xmlns:p14="http://schemas.microsoft.com/office/powerpoint/2010/main" val="34682828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900000" y="2628579"/>
            <a:ext cx="10049536" cy="900000"/>
          </a:xfrm>
        </p:spPr>
        <p:txBody>
          <a:bodyPr/>
          <a:lstStyle/>
          <a:p>
            <a:pPr algn="ctr"/>
            <a:r>
              <a:rPr lang="sv-SE" dirty="0" smtClean="0"/>
              <a:t>Omvärldsbetraktelse</a:t>
            </a:r>
            <a:endParaRPr lang="sv-SE" dirty="0"/>
          </a:p>
        </p:txBody>
      </p:sp>
      <p:sp>
        <p:nvSpPr>
          <p:cNvPr id="4" name="Platshållare för bildnummer 3"/>
          <p:cNvSpPr>
            <a:spLocks noGrp="1"/>
          </p:cNvSpPr>
          <p:nvPr>
            <p:ph type="sldNum" sz="quarter" idx="12"/>
          </p:nvPr>
        </p:nvSpPr>
        <p:spPr/>
        <p:txBody>
          <a:bodyPr/>
          <a:lstStyle/>
          <a:p>
            <a:fld id="{FD384BEA-5852-8445-9061-A0CA141FEF52}" type="slidenum">
              <a:rPr lang="sv-SE" smtClean="0">
                <a:solidFill>
                  <a:srgbClr val="989898"/>
                </a:solidFill>
              </a:rPr>
              <a:pPr/>
              <a:t>7</a:t>
            </a:fld>
            <a:endParaRPr lang="sv-SE" dirty="0">
              <a:solidFill>
                <a:srgbClr val="989898"/>
              </a:solidFill>
            </a:endParaRPr>
          </a:p>
        </p:txBody>
      </p:sp>
    </p:spTree>
    <p:extLst>
      <p:ext uri="{BB962C8B-B14F-4D97-AF65-F5344CB8AC3E}">
        <p14:creationId xmlns:p14="http://schemas.microsoft.com/office/powerpoint/2010/main" val="42893280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42452" y="372077"/>
            <a:ext cx="10507084" cy="900000"/>
          </a:xfrm>
        </p:spPr>
        <p:txBody>
          <a:bodyPr/>
          <a:lstStyle/>
          <a:p>
            <a:r>
              <a:rPr lang="sv-SE" dirty="0" smtClean="0"/>
              <a:t>Initiativ som påverkar</a:t>
            </a:r>
            <a:endParaRPr lang="sv-SE" dirty="0"/>
          </a:p>
        </p:txBody>
      </p:sp>
      <p:sp>
        <p:nvSpPr>
          <p:cNvPr id="4" name="Platshållare för bildnummer 3"/>
          <p:cNvSpPr>
            <a:spLocks noGrp="1"/>
          </p:cNvSpPr>
          <p:nvPr>
            <p:ph type="sldNum" sz="quarter" idx="12"/>
          </p:nvPr>
        </p:nvSpPr>
        <p:spPr/>
        <p:txBody>
          <a:bodyPr/>
          <a:lstStyle/>
          <a:p>
            <a:fld id="{FD384BEA-5852-8445-9061-A0CA141FEF52}" type="slidenum">
              <a:rPr lang="sv-SE" smtClean="0">
                <a:solidFill>
                  <a:srgbClr val="989898"/>
                </a:solidFill>
              </a:rPr>
              <a:pPr/>
              <a:t>8</a:t>
            </a:fld>
            <a:endParaRPr lang="sv-SE" dirty="0">
              <a:solidFill>
                <a:srgbClr val="989898"/>
              </a:solidFill>
            </a:endParaRPr>
          </a:p>
        </p:txBody>
      </p:sp>
      <p:pic>
        <p:nvPicPr>
          <p:cNvPr id="5" name="Bildobjekt 4"/>
          <p:cNvPicPr>
            <a:picLocks noChangeAspect="1"/>
          </p:cNvPicPr>
          <p:nvPr/>
        </p:nvPicPr>
        <p:blipFill>
          <a:blip r:embed="rId3"/>
          <a:stretch>
            <a:fillRect/>
          </a:stretch>
        </p:blipFill>
        <p:spPr>
          <a:xfrm>
            <a:off x="442452" y="1459844"/>
            <a:ext cx="5353664" cy="3080986"/>
          </a:xfrm>
          <a:prstGeom prst="rect">
            <a:avLst/>
          </a:prstGeom>
        </p:spPr>
      </p:pic>
      <p:pic>
        <p:nvPicPr>
          <p:cNvPr id="6" name="Bildobjekt 1" descr="image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6000" y="2013298"/>
            <a:ext cx="5532138" cy="3451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ildobjekt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2058" y="5710614"/>
            <a:ext cx="699247" cy="699247"/>
          </a:xfrm>
          <a:prstGeom prst="rect">
            <a:avLst/>
          </a:prstGeom>
          <a:solidFill>
            <a:srgbClr val="F7B334"/>
          </a:solidFill>
        </p:spPr>
      </p:pic>
      <p:pic>
        <p:nvPicPr>
          <p:cNvPr id="8" name="Bildobjekt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32870" y="5815477"/>
            <a:ext cx="723153" cy="489519"/>
          </a:xfrm>
          <a:prstGeom prst="rect">
            <a:avLst/>
          </a:prstGeom>
          <a:solidFill>
            <a:srgbClr val="F7B334"/>
          </a:solidFill>
        </p:spPr>
      </p:pic>
    </p:spTree>
    <p:extLst>
      <p:ext uri="{BB962C8B-B14F-4D97-AF65-F5344CB8AC3E}">
        <p14:creationId xmlns:p14="http://schemas.microsoft.com/office/powerpoint/2010/main" val="4618918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42452" y="372077"/>
            <a:ext cx="10507084" cy="900000"/>
          </a:xfrm>
        </p:spPr>
        <p:txBody>
          <a:bodyPr/>
          <a:lstStyle/>
          <a:p>
            <a:r>
              <a:rPr lang="sv-SE" dirty="0" smtClean="0"/>
              <a:t>Västtrafik</a:t>
            </a:r>
            <a:endParaRPr lang="sv-SE" dirty="0"/>
          </a:p>
        </p:txBody>
      </p:sp>
      <p:sp>
        <p:nvSpPr>
          <p:cNvPr id="4" name="Platshållare för bildnummer 3"/>
          <p:cNvSpPr>
            <a:spLocks noGrp="1"/>
          </p:cNvSpPr>
          <p:nvPr>
            <p:ph type="sldNum" sz="quarter" idx="12"/>
          </p:nvPr>
        </p:nvSpPr>
        <p:spPr/>
        <p:txBody>
          <a:bodyPr/>
          <a:lstStyle/>
          <a:p>
            <a:fld id="{FD384BEA-5852-8445-9061-A0CA141FEF52}" type="slidenum">
              <a:rPr lang="sv-SE" smtClean="0">
                <a:solidFill>
                  <a:srgbClr val="989898"/>
                </a:solidFill>
              </a:rPr>
              <a:pPr/>
              <a:t>9</a:t>
            </a:fld>
            <a:endParaRPr lang="sv-SE" dirty="0">
              <a:solidFill>
                <a:srgbClr val="989898"/>
              </a:solidFill>
            </a:endParaRPr>
          </a:p>
        </p:txBody>
      </p:sp>
      <p:sp>
        <p:nvSpPr>
          <p:cNvPr id="6" name="Platshållare för bildnummer 3"/>
          <p:cNvSpPr txBox="1">
            <a:spLocks/>
          </p:cNvSpPr>
          <p:nvPr/>
        </p:nvSpPr>
        <p:spPr>
          <a:xfrm>
            <a:off x="11150029" y="6641093"/>
            <a:ext cx="618109" cy="174803"/>
          </a:xfrm>
          <a:prstGeom prst="rect">
            <a:avLst/>
          </a:prstGeom>
        </p:spPr>
        <p:txBody>
          <a:bodyPr lIns="0" rIns="0"/>
          <a:lstStyle>
            <a:defPPr>
              <a:defRPr lang="sv-SE"/>
            </a:defPPr>
            <a:lvl1pPr marL="0" algn="r" defTabSz="914400" rtl="0" eaLnBrk="1" latinLnBrk="0" hangingPunct="1">
              <a:defRPr sz="850" kern="1200" baseline="0">
                <a:solidFill>
                  <a:schemeClr val="tx2"/>
                </a:solidFill>
                <a:latin typeface="BosisOresundLight"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384BEA-5852-8445-9061-A0CA141FEF52}" type="slidenum">
              <a:rPr lang="sv-SE" smtClean="0"/>
              <a:pPr/>
              <a:t>9</a:t>
            </a:fld>
            <a:endParaRPr lang="sv-SE" dirty="0"/>
          </a:p>
        </p:txBody>
      </p:sp>
      <p:pic>
        <p:nvPicPr>
          <p:cNvPr id="7" name="Bildobjekt 6"/>
          <p:cNvPicPr>
            <a:picLocks noChangeAspect="1"/>
          </p:cNvPicPr>
          <p:nvPr/>
        </p:nvPicPr>
        <p:blipFill>
          <a:blip r:embed="rId2"/>
          <a:stretch>
            <a:fillRect/>
          </a:stretch>
        </p:blipFill>
        <p:spPr>
          <a:xfrm rot="888175">
            <a:off x="5874840" y="1491314"/>
            <a:ext cx="3064021" cy="4452405"/>
          </a:xfrm>
          <a:prstGeom prst="rect">
            <a:avLst/>
          </a:prstGeom>
        </p:spPr>
      </p:pic>
      <p:pic>
        <p:nvPicPr>
          <p:cNvPr id="9" name="Bildobjekt 4" descr="image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60548">
            <a:off x="933875" y="2727570"/>
            <a:ext cx="4195617" cy="2363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ildobjekt 2"/>
          <p:cNvPicPr>
            <a:picLocks noChangeAspect="1"/>
          </p:cNvPicPr>
          <p:nvPr/>
        </p:nvPicPr>
        <p:blipFill>
          <a:blip r:embed="rId4"/>
          <a:stretch>
            <a:fillRect/>
          </a:stretch>
        </p:blipFill>
        <p:spPr>
          <a:xfrm>
            <a:off x="442452" y="6056127"/>
            <a:ext cx="1692943" cy="410253"/>
          </a:xfrm>
          <a:prstGeom prst="rect">
            <a:avLst/>
          </a:prstGeom>
        </p:spPr>
      </p:pic>
    </p:spTree>
    <p:extLst>
      <p:ext uri="{BB962C8B-B14F-4D97-AF65-F5344CB8AC3E}">
        <p14:creationId xmlns:p14="http://schemas.microsoft.com/office/powerpoint/2010/main" val="417582319"/>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1-test">
  <a:themeElements>
    <a:clrScheme name="DC0C1D">
      <a:dk1>
        <a:srgbClr val="000000"/>
      </a:dk1>
      <a:lt1>
        <a:srgbClr val="FFFFFF"/>
      </a:lt1>
      <a:dk2>
        <a:srgbClr val="989898"/>
      </a:dk2>
      <a:lt2>
        <a:srgbClr val="DBD5C8"/>
      </a:lt2>
      <a:accent1>
        <a:srgbClr val="E5262A"/>
      </a:accent1>
      <a:accent2>
        <a:srgbClr val="92C400"/>
      </a:accent2>
      <a:accent3>
        <a:srgbClr val="F9BF42"/>
      </a:accent3>
      <a:accent4>
        <a:srgbClr val="77C0EC"/>
      </a:accent4>
      <a:accent5>
        <a:srgbClr val="4472C4"/>
      </a:accent5>
      <a:accent6>
        <a:srgbClr val="70AD47"/>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test_MA" id="{8840748B-A2ED-E746-884B-74EEDED2B39D}" vid="{ED844027-082D-A848-9D95-2C5F983E0AA5}"/>
    </a:ext>
  </a:extLst>
</a:theme>
</file>

<file path=ppt/theme/theme2.xml><?xml version="1.0" encoding="utf-8"?>
<a:theme xmlns:a="http://schemas.openxmlformats.org/drawingml/2006/main" name="1_Tema1-test">
  <a:themeElements>
    <a:clrScheme name="DC0C1D">
      <a:dk1>
        <a:srgbClr val="000000"/>
      </a:dk1>
      <a:lt1>
        <a:srgbClr val="FFFFFF"/>
      </a:lt1>
      <a:dk2>
        <a:srgbClr val="989898"/>
      </a:dk2>
      <a:lt2>
        <a:srgbClr val="DBD5C8"/>
      </a:lt2>
      <a:accent1>
        <a:srgbClr val="E5262A"/>
      </a:accent1>
      <a:accent2>
        <a:srgbClr val="92C400"/>
      </a:accent2>
      <a:accent3>
        <a:srgbClr val="F9BF42"/>
      </a:accent3>
      <a:accent4>
        <a:srgbClr val="77C0EC"/>
      </a:accent4>
      <a:accent5>
        <a:srgbClr val="4472C4"/>
      </a:accent5>
      <a:accent6>
        <a:srgbClr val="70AD47"/>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test_MA" id="{8840748B-A2ED-E746-884B-74EEDED2B39D}" vid="{ED844027-082D-A848-9D95-2C5F983E0AA5}"/>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ja47157e7e2746e198d63881cc41f68f xmlns="ac371b47-f0c8-4fa4-91b0-89e3d1ee519a">
      <Terms xmlns="http://schemas.microsoft.com/office/infopath/2007/PartnerControls">
        <TermInfo xmlns="http://schemas.microsoft.com/office/infopath/2007/PartnerControls">
          <TermName xmlns="http://schemas.microsoft.com/office/infopath/2007/PartnerControls">Informationsmaterial</TermName>
          <TermId xmlns="http://schemas.microsoft.com/office/infopath/2007/PartnerControls">128134eb-f2ff-44a2-b265-a8816bea40ec</TermId>
        </TermInfo>
      </Terms>
    </ja47157e7e2746e198d63881cc41f68f>
    <a92f44ce6f0347409fa5844b6b586b27 xmlns="ac371b47-f0c8-4fa4-91b0-89e3d1ee519a">
      <Terms xmlns="http://schemas.microsoft.com/office/infopath/2007/PartnerControls">
        <TermInfo xmlns="http://schemas.microsoft.com/office/infopath/2007/PartnerControls">
          <TermName xmlns="http://schemas.microsoft.com/office/infopath/2007/PartnerControls">L2 Ledning/styrning ＆ uppföljning</TermName>
          <TermId xmlns="http://schemas.microsoft.com/office/infopath/2007/PartnerControls">816189bb-3d8d-4421-b0c9-71d631a41771</TermId>
        </TermInfo>
      </Terms>
    </a92f44ce6f0347409fa5844b6b586b27>
    <Skanetrafiken_ContainsPersonalInfo xmlns="ac371b47-f0c8-4fa4-91b0-89e3d1ee519a">Nej</Skanetrafiken_ContainsPersonalInfo>
    <MergeWithPublishingTemplate xmlns="ac371b47-f0c8-4fa4-91b0-89e3d1ee519a">false</MergeWithPublishingTemplate>
    <Skanetrafiken_SafetyClass xmlns="ac371b47-f0c8-4fa4-91b0-89e3d1ee519a">Alla internt</Skanetrafiken_SafetyClass>
    <TaxCatchAll xmlns="ac371b47-f0c8-4fa4-91b0-89e3d1ee519a">
      <Value>10</Value>
      <Value>1</Value>
      <Value>7</Value>
    </TaxCatchAll>
    <maba60c1ab3f44dab9438f49ce23e214 xmlns="ac371b47-f0c8-4fa4-91b0-89e3d1ee519a">
      <Terms xmlns="http://schemas.microsoft.com/office/infopath/2007/PartnerControls">
        <TermInfo xmlns="http://schemas.microsoft.com/office/infopath/2007/PartnerControls">
          <TermName xmlns="http://schemas.microsoft.com/office/infopath/2007/PartnerControls">Svenska</TermName>
          <TermId xmlns="http://schemas.microsoft.com/office/infopath/2007/PartnerControls">28cb0f13-e608-4e49-97be-fb2e4433e6c2</TermId>
        </TermInfo>
      </Terms>
    </maba60c1ab3f44dab9438f49ce23e214>
    <RetentionPeriod xmlns="ac371b47-f0c8-4fa4-91b0-89e3d1ee519a">24</RetentionPeriod>
    <FSCD_DocumentAuthor xmlns="5e87f6f5-48c7-4ab3-b33f-c24f16cdd132">
      <UserInfo>
        <DisplayName/>
        <AccountId/>
        <AccountType/>
      </UserInfo>
    </FSCD_DocumentAuthor>
    <FSCD_DocumentId xmlns="5e87f6f5-48c7-4ab3-b33f-c24f16cdd132" xsi:nil="true"/>
    <FSCD_DocumentOwner xmlns="5e87f6f5-48c7-4ab3-b33f-c24f16cdd132">
      <UserInfo>
        <DisplayName/>
        <AccountId xsi:nil="true"/>
        <AccountType/>
      </UserInfo>
    </FSCD_DocumentOwner>
    <FSCD_ReviewReminderDate xmlns="5e87f6f5-48c7-4ab3-b33f-c24f16cdd132" xsi:nil="true"/>
    <FSCD_Edition xmlns="5e87f6f5-48c7-4ab3-b33f-c24f16cdd132" xsi:nil="true"/>
    <FSCD_Approver xmlns="5e87f6f5-48c7-4ab3-b33f-c24f16cdd132">
      <UserInfo>
        <DisplayName/>
        <AccountId xsi:nil="true"/>
        <AccountType/>
      </UserInfo>
    </FSCD_Approver>
    <FSCD_ApprovalDate xmlns="5e87f6f5-48c7-4ab3-b33f-c24f16cdd132" xsi:nil="true"/>
    <FSCD_MinorRevisionDate xmlns="5e87f6f5-48c7-4ab3-b33f-c24f16cdd132" xsi:nil="true"/>
    <FSCD_PublishingDate xmlns="5e87f6f5-48c7-4ab3-b33f-c24f16cdd132" xsi:nil="true"/>
    <Publisher xmlns="ac371b47-f0c8-4fa4-91b0-89e3d1ee519a" xsi:nil="true"/>
    <i76a1a83a30243c99a114136af898d31 xmlns="ac371b47-f0c8-4fa4-91b0-89e3d1ee519a">
      <Terms xmlns="http://schemas.microsoft.com/office/infopath/2007/PartnerControls"/>
    </i76a1a83a30243c99a114136af898d31>
  </documentManagement>
</p:properties>
</file>

<file path=customXml/item2.xml><?xml version="1.0" encoding="utf-8"?>
<?mso-contentType ?>
<SharedContentType xmlns="Microsoft.SharePoint.Taxonomy.ContentTypeSync" SourceId="efa807ef-4ffd-414a-b3f4-be4c3c32ed23" ContentTypeId="0x0101001CB85143A68847AF89DFCB19BB7A3187009F115D129B6B41D189BA9D524D5F7900" PreviousValue="false"/>
</file>

<file path=customXml/item3.xml><?xml version="1.0" encoding="utf-8"?>
<ct:contentTypeSchema xmlns:ct="http://schemas.microsoft.com/office/2006/metadata/contentType" xmlns:ma="http://schemas.microsoft.com/office/2006/metadata/properties/metaAttributes" ct:_="" ma:_="" ma:contentTypeName="Redovisande dokument" ma:contentTypeID="0x0101001CB85143A68847AF89DFCB19BB7A3187009F115D129B6B41D189BA9D524D5F7900006DAC4FB10063524AA45D9A83EC48100E" ma:contentTypeVersion="33" ma:contentTypeDescription="Skapa ett redovisande dokument." ma:contentTypeScope="" ma:versionID="9a9b4e6b082234a85fd0ef72e430f3c6">
  <xsd:schema xmlns:xsd="http://www.w3.org/2001/XMLSchema" xmlns:xs="http://www.w3.org/2001/XMLSchema" xmlns:p="http://schemas.microsoft.com/office/2006/metadata/properties" xmlns:ns1="http://schemas.microsoft.com/sharepoint/v3" xmlns:ns2="5e87f6f5-48c7-4ab3-b33f-c24f16cdd132" xmlns:ns3="ac371b47-f0c8-4fa4-91b0-89e3d1ee519a" targetNamespace="http://schemas.microsoft.com/office/2006/metadata/properties" ma:root="true" ma:fieldsID="2b83f4cc3f0c6fa1c60b86d802f7cd56" ns1:_="" ns2:_="" ns3:_="">
    <xsd:import namespace="http://schemas.microsoft.com/sharepoint/v3"/>
    <xsd:import namespace="5e87f6f5-48c7-4ab3-b33f-c24f16cdd132"/>
    <xsd:import namespace="ac371b47-f0c8-4fa4-91b0-89e3d1ee519a"/>
    <xsd:element name="properties">
      <xsd:complexType>
        <xsd:sequence>
          <xsd:element name="documentManagement">
            <xsd:complexType>
              <xsd:all>
                <xsd:element ref="ns2:FSCD_DocumentAuthor"/>
                <xsd:element ref="ns2:FSCD_DocumentOwner" minOccurs="0"/>
                <xsd:element ref="ns2:FSCD_DocumentId" minOccurs="0"/>
                <xsd:element ref="ns2:FSCD_Edition" minOccurs="0"/>
                <xsd:element ref="ns2:FSCD_ApprovalDate" minOccurs="0"/>
                <xsd:element ref="ns2:FSCD_PublishingDate" minOccurs="0"/>
                <xsd:element ref="ns2:FSCD_ReviewReminderDate" minOccurs="0"/>
                <xsd:element ref="ns2:FSCD_MinorRevisionDate" minOccurs="0"/>
                <xsd:element ref="ns2:FSCD_Approver" minOccurs="0"/>
                <xsd:element ref="ns3:ja47157e7e2746e198d63881cc41f68f" minOccurs="0"/>
                <xsd:element ref="ns3:TaxCatchAll" minOccurs="0"/>
                <xsd:element ref="ns3:TaxCatchAllLabel" minOccurs="0"/>
                <xsd:element ref="ns3:a92f44ce6f0347409fa5844b6b586b27" minOccurs="0"/>
                <xsd:element ref="ns3:maba60c1ab3f44dab9438f49ce23e214" minOccurs="0"/>
                <xsd:element ref="ns3:Skanetrafiken_ContainsPersonalInfo"/>
                <xsd:element ref="ns3:Skanetrafiken_SafetyClass"/>
                <xsd:element ref="ns3:RetentionPeriod" minOccurs="0"/>
                <xsd:element ref="ns3:Publisher" minOccurs="0"/>
                <xsd:element ref="ns1:Author" minOccurs="0"/>
                <xsd:element ref="ns1:Editor" minOccurs="0"/>
                <xsd:element ref="ns3:i76a1a83a30243c99a114136af898d31" minOccurs="0"/>
                <xsd:element ref="ns3:MergeWithPublishingTempl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uthor" ma:index="30" nillable="true" ma:displayName="Skapad av" ma:list="UserInfo" ma:internalName="Author"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 ma:index="31" nillable="true" ma:displayName="Ändrat av" ma:list="UserInfo" ma:internalName="Editor"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e87f6f5-48c7-4ab3-b33f-c24f16cdd132" elementFormDefault="qualified">
    <xsd:import namespace="http://schemas.microsoft.com/office/2006/documentManagement/types"/>
    <xsd:import namespace="http://schemas.microsoft.com/office/infopath/2007/PartnerControls"/>
    <xsd:element name="FSCD_DocumentAuthor" ma:index="8" ma:displayName="Författare" ma:hidden="true" ma:internalName="FSCD_DocumentAuthor" ma:readOnly="fals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FSCD_DocumentOwner" ma:index="9" nillable="true" ma:displayName="Faktaägare" ma:hidden="true" ma:internalName="FSCD_DocumentOwner"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FSCD_DocumentId" ma:index="10" nillable="true" ma:displayName="Dokument-id" ma:hidden="true" ma:internalName="FSCD_DocumentId" ma:readOnly="true">
      <xsd:simpleType>
        <xsd:restriction base="dms:Text"/>
      </xsd:simpleType>
    </xsd:element>
    <xsd:element name="FSCD_Edition" ma:index="11" nillable="true" ma:displayName="Utgåva" ma:hidden="true" ma:internalName="FSCD_Edition" ma:readOnly="true">
      <xsd:simpleType>
        <xsd:restriction base="dms:Unknown"/>
      </xsd:simpleType>
    </xsd:element>
    <xsd:element name="FSCD_ApprovalDate" ma:index="12" nillable="true" ma:displayName="Godkänd" ma:format="DateOnly" ma:hidden="true" ma:internalName="FSCD_ApprovalDate" ma:readOnly="true">
      <xsd:simpleType>
        <xsd:restriction base="dms:DateTime"/>
      </xsd:simpleType>
    </xsd:element>
    <xsd:element name="FSCD_PublishingDate" ma:index="13" nillable="true" ma:displayName="Publicerad" ma:format="DateOnly" ma:hidden="true" ma:internalName="FSCD_PublishingDate" ma:readOnly="true">
      <xsd:simpleType>
        <xsd:restriction base="dms:DateTime"/>
      </xsd:simpleType>
    </xsd:element>
    <xsd:element name="FSCD_ReviewReminderDate" ma:index="14" nillable="true" ma:displayName="Datum för översyn" ma:format="DateOnly" ma:hidden="true" ma:internalName="FSCD_ReviewReminderDate" ma:readOnly="true">
      <xsd:simpleType>
        <xsd:restriction base="dms:DateTime"/>
      </xsd:simpleType>
    </xsd:element>
    <xsd:element name="FSCD_MinorRevisionDate" ma:index="15" nillable="true" ma:displayName="Mindre revidering" ma:format="DateOnly" ma:hidden="true" ma:internalName="FSCD_MinorRevisionDate" ma:readOnly="true">
      <xsd:simpleType>
        <xsd:restriction base="dms:DateTime"/>
      </xsd:simpleType>
    </xsd:element>
    <xsd:element name="FSCD_Approver" ma:index="16" nillable="true" ma:displayName="Godkänt av" ma:hidden="true" ma:internalName="FSCD_Approver"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c371b47-f0c8-4fa4-91b0-89e3d1ee519a" elementFormDefault="qualified">
    <xsd:import namespace="http://schemas.microsoft.com/office/2006/documentManagement/types"/>
    <xsd:import namespace="http://schemas.microsoft.com/office/infopath/2007/PartnerControls"/>
    <xsd:element name="ja47157e7e2746e198d63881cc41f68f" ma:index="17" ma:taxonomy="true" ma:internalName="ja47157e7e2746e198d63881cc41f68f" ma:taxonomyFieldName="FSCD_DocumentType" ma:displayName="Dokumenttyp" ma:readOnly="false" ma:default="" ma:fieldId="{3a47157e-7e27-46e1-98d6-3881cc41f68f}" ma:sspId="efa807ef-4ffd-414a-b3f4-be4c3c32ed23" ma:termSetId="497d7f7d-43c6-40ea-bdcf-ea2ad2311f49" ma:anchorId="9b4508e7-2d09-4bc0-ad5c-6f559ea082c7" ma:open="false" ma:isKeyword="false">
      <xsd:complexType>
        <xsd:sequence>
          <xsd:element ref="pc:Terms" minOccurs="0" maxOccurs="1"/>
        </xsd:sequence>
      </xsd:complexType>
    </xsd:element>
    <xsd:element name="TaxCatchAll" ma:index="18" nillable="true" ma:displayName="Global taxonomikolumn" ma:hidden="true" ma:list="{679ac9b3-fa54-4028-9a65-8d27a7e6d558}" ma:internalName="TaxCatchAll" ma:showField="CatchAllData" ma:web="5e87f6f5-48c7-4ab3-b33f-c24f16cdd132">
      <xsd:complexType>
        <xsd:complexContent>
          <xsd:extension base="dms:MultiChoiceLookup">
            <xsd:sequence>
              <xsd:element name="Value" type="dms:Lookup" maxOccurs="unbounded" minOccurs="0" nillable="true"/>
            </xsd:sequence>
          </xsd:extension>
        </xsd:complexContent>
      </xsd:complexType>
    </xsd:element>
    <xsd:element name="TaxCatchAllLabel" ma:index="19" nillable="true" ma:displayName="Global taxonomikolumn1" ma:hidden="true" ma:list="{679ac9b3-fa54-4028-9a65-8d27a7e6d558}" ma:internalName="TaxCatchAllLabel" ma:readOnly="true" ma:showField="CatchAllDataLabel" ma:web="5e87f6f5-48c7-4ab3-b33f-c24f16cdd132">
      <xsd:complexType>
        <xsd:complexContent>
          <xsd:extension base="dms:MultiChoiceLookup">
            <xsd:sequence>
              <xsd:element name="Value" type="dms:Lookup" maxOccurs="unbounded" minOccurs="0" nillable="true"/>
            </xsd:sequence>
          </xsd:extension>
        </xsd:complexContent>
      </xsd:complexType>
    </xsd:element>
    <xsd:element name="a92f44ce6f0347409fa5844b6b586b27" ma:index="21" nillable="true" ma:taxonomy="true" ma:internalName="a92f44ce6f0347409fa5844b6b586b27" ma:taxonomyFieldName="Skanetrafiken_Processes" ma:displayName="Processer" ma:default="" ma:fieldId="{a92f44ce-6f03-4740-9fa5-844b6b586b27}" ma:taxonomyMulti="true" ma:sspId="efa807ef-4ffd-414a-b3f4-be4c3c32ed23" ma:termSetId="b93f97a5-16c1-4fd1-9b25-6c6cd9f3db2b" ma:anchorId="00000000-0000-0000-0000-000000000000" ma:open="false" ma:isKeyword="false">
      <xsd:complexType>
        <xsd:sequence>
          <xsd:element ref="pc:Terms" minOccurs="0" maxOccurs="1"/>
        </xsd:sequence>
      </xsd:complexType>
    </xsd:element>
    <xsd:element name="maba60c1ab3f44dab9438f49ce23e214" ma:index="23" ma:taxonomy="true" ma:internalName="maba60c1ab3f44dab9438f49ce23e214" ma:taxonomyFieldName="Skanetrafiken_Language" ma:displayName="Dokumentspråk" ma:default="1;#Svenska|28cb0f13-e608-4e49-97be-fb2e4433e6c2" ma:fieldId="{6aba60c1-ab3f-44da-b943-8f49ce23e214}" ma:taxonomyMulti="true" ma:sspId="efa807ef-4ffd-414a-b3f4-be4c3c32ed23" ma:termSetId="ced574f1-bb1d-41f7-a631-876841184155" ma:anchorId="00000000-0000-0000-0000-000000000000" ma:open="false" ma:isKeyword="false">
      <xsd:complexType>
        <xsd:sequence>
          <xsd:element ref="pc:Terms" minOccurs="0" maxOccurs="1"/>
        </xsd:sequence>
      </xsd:complexType>
    </xsd:element>
    <xsd:element name="Skanetrafiken_ContainsPersonalInfo" ma:index="25" ma:displayName="Innehåller personuppgifter" ma:default="Nej" ma:format="RadioButtons" ma:internalName="Skanetrafiken_ContainsPersonalInfo" ma:readOnly="false">
      <xsd:simpleType>
        <xsd:restriction base="dms:Choice">
          <xsd:enumeration value="Nej"/>
          <xsd:enumeration value="Ja"/>
        </xsd:restriction>
      </xsd:simpleType>
    </xsd:element>
    <xsd:element name="Skanetrafiken_SafetyClass" ma:index="26" ma:displayName="Säkerhetsklass" ma:default="Alla internt" ma:format="Dropdown" ma:internalName="Skanetrafiken_SafetyClass">
      <xsd:simpleType>
        <xsd:restriction base="dms:Choice">
          <xsd:enumeration value="Alla"/>
          <xsd:enumeration value="Alla internt"/>
          <xsd:enumeration value="Begränsad grupp internt"/>
          <xsd:enumeration value="Begränsad grupp externt"/>
          <xsd:enumeration value="Konfidentiell"/>
        </xsd:restriction>
      </xsd:simpleType>
    </xsd:element>
    <xsd:element name="RetentionPeriod" ma:index="27" nillable="true" ma:displayName="Gallringsfrist" ma:internalName="RetentionPeriod" ma:readOnly="true">
      <xsd:simpleType>
        <xsd:restriction base="dms:Number"/>
      </xsd:simpleType>
    </xsd:element>
    <xsd:element name="Publisher" ma:index="29" nillable="true" ma:displayName="Utfärdare" ma:internalName="Publisher">
      <xsd:simpleType>
        <xsd:restriction base="dms:Text">
          <xsd:maxLength value="255"/>
        </xsd:restriction>
      </xsd:simpleType>
    </xsd:element>
    <xsd:element name="i76a1a83a30243c99a114136af898d31" ma:index="32" nillable="true" ma:taxonomy="true" ma:internalName="i76a1a83a30243c99a114136af898d31" ma:taxonomyFieldName="Classification" ma:displayName="Klassificering" ma:fieldId="{276a1a83-a302-43c9-9a11-4136af898d31}" ma:sspId="00000000-0000-0000-0000-000000000000" ma:termSetId="00000000-0000-0000-0000-000000000000" ma:anchorId="00000000-0000-0000-0000-000000000000" ma:open="false" ma:isKeyword="false">
      <xsd:complexType>
        <xsd:sequence>
          <xsd:element ref="pc:Terms" minOccurs="0" maxOccurs="1"/>
        </xsd:sequence>
      </xsd:complexType>
    </xsd:element>
    <xsd:element name="MergeWithPublishingTemplate" ma:index="34" nillable="true" ma:displayName="Sammanfoga med publiceringsmall" ma:hidden="true" ma:internalName="MergeWithPublishingTemplate" ma:readOnly="fals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mso-contentType ?>
<customXsn xmlns="http://schemas.microsoft.com/office/2006/metadata/customXsn">
  <xsnLocation/>
  <cached>True</cached>
  <openByDefault>True</openByDefault>
  <xsnScope/>
</customXsn>
</file>

<file path=customXml/itemProps1.xml><?xml version="1.0" encoding="utf-8"?>
<ds:datastoreItem xmlns:ds="http://schemas.openxmlformats.org/officeDocument/2006/customXml" ds:itemID="{90451F66-0FBE-4F45-BC7D-611F066CB8F5}">
  <ds:schemaRefs>
    <ds:schemaRef ds:uri="http://purl.org/dc/dcmitype/"/>
    <ds:schemaRef ds:uri="http://schemas.microsoft.com/office/2006/metadata/properties"/>
    <ds:schemaRef ds:uri="5e87f6f5-48c7-4ab3-b33f-c24f16cdd132"/>
    <ds:schemaRef ds:uri="http://purl.org/dc/elements/1.1/"/>
    <ds:schemaRef ds:uri="http://schemas.microsoft.com/office/2006/documentManagement/types"/>
    <ds:schemaRef ds:uri="http://purl.org/dc/terms/"/>
    <ds:schemaRef ds:uri="ac371b47-f0c8-4fa4-91b0-89e3d1ee519a"/>
    <ds:schemaRef ds:uri="http://schemas.microsoft.com/office/infopath/2007/PartnerControls"/>
    <ds:schemaRef ds:uri="http://schemas.openxmlformats.org/package/2006/metadata/core-properties"/>
    <ds:schemaRef ds:uri="http://schemas.microsoft.com/sharepoint/v3"/>
    <ds:schemaRef ds:uri="http://www.w3.org/XML/1998/namespace"/>
  </ds:schemaRefs>
</ds:datastoreItem>
</file>

<file path=customXml/itemProps2.xml><?xml version="1.0" encoding="utf-8"?>
<ds:datastoreItem xmlns:ds="http://schemas.openxmlformats.org/officeDocument/2006/customXml" ds:itemID="{BDD500B7-49F9-4F48-8F02-7962B6A5FB32}">
  <ds:schemaRefs>
    <ds:schemaRef ds:uri="Microsoft.SharePoint.Taxonomy.ContentTypeSync"/>
  </ds:schemaRefs>
</ds:datastoreItem>
</file>

<file path=customXml/itemProps3.xml><?xml version="1.0" encoding="utf-8"?>
<ds:datastoreItem xmlns:ds="http://schemas.openxmlformats.org/officeDocument/2006/customXml" ds:itemID="{3E77349E-FF06-4ADE-97F9-77867CB593C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e87f6f5-48c7-4ab3-b33f-c24f16cdd132"/>
    <ds:schemaRef ds:uri="ac371b47-f0c8-4fa4-91b0-89e3d1ee519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C1248959-70D3-439A-AB95-539107B9A464}">
  <ds:schemaRefs>
    <ds:schemaRef ds:uri="http://schemas.microsoft.com/sharepoint/v3/contenttype/forms"/>
  </ds:schemaRefs>
</ds:datastoreItem>
</file>

<file path=customXml/itemProps5.xml><?xml version="1.0" encoding="utf-8"?>
<ds:datastoreItem xmlns:ds="http://schemas.openxmlformats.org/officeDocument/2006/customXml" ds:itemID="{F8E3BFB7-4324-4031-8865-CE430821258F}">
  <ds:schemaRefs>
    <ds:schemaRef ds:uri="http://schemas.microsoft.com/office/2006/metadata/customXsn"/>
  </ds:schemaRefs>
</ds:datastoreItem>
</file>

<file path=docProps/app.xml><?xml version="1.0" encoding="utf-8"?>
<Properties xmlns="http://schemas.openxmlformats.org/officeDocument/2006/extended-properties" xmlns:vt="http://schemas.openxmlformats.org/officeDocument/2006/docPropsVTypes">
  <Template>Presentation_test_MA</Template>
  <TotalTime>12608</TotalTime>
  <Words>748</Words>
  <Application>Microsoft Office PowerPoint</Application>
  <PresentationFormat>Bredbild</PresentationFormat>
  <Paragraphs>118</Paragraphs>
  <Slides>22</Slides>
  <Notes>9</Notes>
  <HiddenSlides>2</HiddenSlides>
  <MMClips>0</MMClips>
  <ScaleCrop>false</ScaleCrop>
  <HeadingPairs>
    <vt:vector size="6" baseType="variant">
      <vt:variant>
        <vt:lpstr>Använt teckensnitt</vt:lpstr>
      </vt:variant>
      <vt:variant>
        <vt:i4>5</vt:i4>
      </vt:variant>
      <vt:variant>
        <vt:lpstr>Tema</vt:lpstr>
      </vt:variant>
      <vt:variant>
        <vt:i4>2</vt:i4>
      </vt:variant>
      <vt:variant>
        <vt:lpstr>Bildrubriker</vt:lpstr>
      </vt:variant>
      <vt:variant>
        <vt:i4>22</vt:i4>
      </vt:variant>
    </vt:vector>
  </HeadingPairs>
  <TitlesOfParts>
    <vt:vector size="29" baseType="lpstr">
      <vt:lpstr>Arial</vt:lpstr>
      <vt:lpstr>BosisOresundLight</vt:lpstr>
      <vt:lpstr>Calibri</vt:lpstr>
      <vt:lpstr>Lexia</vt:lpstr>
      <vt:lpstr>Lexia XBold</vt:lpstr>
      <vt:lpstr>Tema1-test</vt:lpstr>
      <vt:lpstr>1_Tema1-test</vt:lpstr>
      <vt:lpstr>PowerPoint-presentation</vt:lpstr>
      <vt:lpstr>Denna presentation</vt:lpstr>
      <vt:lpstr>Bakgrund</vt:lpstr>
      <vt:lpstr>Kombinerad mobilitet</vt:lpstr>
      <vt:lpstr>Flexibiliteten ökar</vt:lpstr>
      <vt:lpstr>Bytesplatser (mobility hubs)</vt:lpstr>
      <vt:lpstr>Omvärldsbetraktelse</vt:lpstr>
      <vt:lpstr>Initiativ som påverkar</vt:lpstr>
      <vt:lpstr>Västtrafik</vt:lpstr>
      <vt:lpstr>KomBoA (Kombinerad mobilitet boende och anställda)</vt:lpstr>
      <vt:lpstr>HSL (Finland)</vt:lpstr>
      <vt:lpstr>Danmark</vt:lpstr>
      <vt:lpstr>Visjon om framtidens kundeopplevelse</vt:lpstr>
      <vt:lpstr>Pilotene</vt:lpstr>
      <vt:lpstr>Bitar till en helhet</vt:lpstr>
      <vt:lpstr>Andra intressenters utfästelser</vt:lpstr>
      <vt:lpstr>Jaha, och nu då …</vt:lpstr>
      <vt:lpstr>Vilken väg väljer vi?</vt:lpstr>
      <vt:lpstr>Små steg som har betydelse</vt:lpstr>
      <vt:lpstr>Obegränsat med möjligheter</vt:lpstr>
      <vt:lpstr>Lean forward!</vt:lpstr>
      <vt:lpstr>”Trevliga” filmer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Mall Powerpoint Skånetrafiken</dc:title>
  <dc:creator>Marietta Andersson</dc:creator>
  <cp:lastModifiedBy>Frida Tiberini</cp:lastModifiedBy>
  <cp:revision>426</cp:revision>
  <cp:lastPrinted>2016-11-24T12:36:50Z</cp:lastPrinted>
  <dcterms:created xsi:type="dcterms:W3CDTF">2016-04-01T11:46:16Z</dcterms:created>
  <dcterms:modified xsi:type="dcterms:W3CDTF">2019-04-16T09:58:58Z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0x0101001CB85143A68847AF89DFCB19BB7A3187009F115D129B6B41D189BA9D524D5F7900006DAC4FB10063524AA45D9A83EC48100E</vt:lpwstr>
  </property>
  <property fmtid="{D5CDD505-2E9C-101B-9397-08002B2CF9AE}" pid="3" name="FSCD_DocumentType">
    <vt:lpwstr>7;#Informationsmaterial|128134eb-f2ff-44a2-b265-a8816bea40ec</vt:lpwstr>
  </property>
  <property fmtid="{D5CDD505-2E9C-101B-9397-08002B2CF9AE}" pid="4" name="FSCD_TemplateType">
    <vt:lpwstr>2;#Generell mall|4bd2f459-2667-4621-8364-3ba21b052ec8</vt:lpwstr>
  </property>
  <property fmtid="{D5CDD505-2E9C-101B-9397-08002B2CF9AE}" pid="5" name="Skanetrafiken_Processes">
    <vt:lpwstr>10;#L2 Ledning/styrning ＆ uppföljning|816189bb-3d8d-4421-b0c9-71d631a41771</vt:lpwstr>
  </property>
  <property fmtid="{D5CDD505-2E9C-101B-9397-08002B2CF9AE}" pid="6" name="ResultingDocumentType">
    <vt:lpwstr/>
  </property>
  <property fmtid="{D5CDD505-2E9C-101B-9397-08002B2CF9AE}" pid="7" name="Skanetrafiken_Language">
    <vt:lpwstr>1;#Svenska|28cb0f13-e608-4e49-97be-fb2e4433e6c2</vt:lpwstr>
  </property>
  <property fmtid="{D5CDD505-2E9C-101B-9397-08002B2CF9AE}" pid="8" name="FSCD_PublishingOptions">
    <vt:lpwstr>&lt;?xml version="1.0" encoding="utf-16"?&gt;_x000d_
&lt;PublishingOptions xmlns:xsd="http://www.w3.org/2001/XMLSchema" xmlns:xsi="http://www.w3.org/2001/XMLSchema-instance"&gt;_x000d_
  &lt;ChangeType&gt;NewDocumentEdition&lt;/ChangeType&gt;_x000d_
  &lt;ConvertToPdf&gt;false&lt;/ConvertToPdf&gt;_x000d_
  &lt;Docume</vt:lpwstr>
  </property>
  <property fmtid="{D5CDD505-2E9C-101B-9397-08002B2CF9AE}" pid="9" name="FSCD_DocumentHistory">
    <vt:lpwstr>&lt;?xml version="1.0" encoding="utf-16"?&gt;_x000d_
&lt;DocumentHistory xmlns:xsd="http://www.w3.org/2001/XMLSchema" xmlns:xsi="http://www.w3.org/2001/XMLSchema-instance"&gt;_x000d_
  &lt;Editions&gt;_x000d_
    &lt;Edition id="1" isMinorRevision="false"&gt;_x000d_
      &lt;ApprovalDate&gt;2016-12-06T12:07</vt:lpwstr>
  </property>
  <property fmtid="{D5CDD505-2E9C-101B-9397-08002B2CF9AE}" pid="10" name="_dlc_policyId">
    <vt:lpwstr>/sites/l2/StyrandeDokument/Published</vt:lpwstr>
  </property>
  <property fmtid="{D5CDD505-2E9C-101B-9397-08002B2CF9AE}" pid="11" name="_dlc_ExpireDate">
    <vt:filetime>2017-12-06T11:07:56Z</vt:filetime>
  </property>
  <property fmtid="{D5CDD505-2E9C-101B-9397-08002B2CF9AE}" pid="12" name="ItemRetentionFormula">
    <vt:lpwstr>&lt;formula id="Review Reminder Expiration" /&gt;</vt:lpwstr>
  </property>
  <property fmtid="{D5CDD505-2E9C-101B-9397-08002B2CF9AE}" pid="13" name="FSCD_ControlledContentClass">
    <vt:lpwstr>ControlledTemplate</vt:lpwstr>
  </property>
  <property fmtid="{D5CDD505-2E9C-101B-9397-08002B2CF9AE}" pid="14" name="FSCD_TemplateId">
    <vt:lpwstr/>
  </property>
  <property fmtid="{D5CDD505-2E9C-101B-9397-08002B2CF9AE}" pid="15" name="Classification">
    <vt:lpwstr/>
  </property>
</Properties>
</file>