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7"/>
  </p:notesMasterIdLst>
  <p:sldIdLst>
    <p:sldId id="262" r:id="rId2"/>
    <p:sldId id="263" r:id="rId3"/>
    <p:sldId id="264" r:id="rId4"/>
    <p:sldId id="280" r:id="rId5"/>
    <p:sldId id="279" r:id="rId6"/>
    <p:sldId id="278" r:id="rId7"/>
    <p:sldId id="277" r:id="rId8"/>
    <p:sldId id="266" r:id="rId9"/>
    <p:sldId id="267" r:id="rId10"/>
    <p:sldId id="268" r:id="rId11"/>
    <p:sldId id="269" r:id="rId12"/>
    <p:sldId id="275" r:id="rId13"/>
    <p:sldId id="273" r:id="rId14"/>
    <p:sldId id="274" r:id="rId15"/>
    <p:sldId id="271"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7" autoAdjust="0"/>
    <p:restoredTop sz="94434" autoAdjust="0"/>
  </p:normalViewPr>
  <p:slideViewPr>
    <p:cSldViewPr snapToGrid="0" showGuides="1">
      <p:cViewPr varScale="1">
        <p:scale>
          <a:sx n="88" d="100"/>
          <a:sy n="88" d="100"/>
        </p:scale>
        <p:origin x="102" y="28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ab\Downloads\Filer%20til%20Movit\Fase%201%20-%20Driftsopf&#248;lgning%20SUH%20K&#248;ge\SUH%20k&#248;ge%20fase%201-statistik-20-08-2018.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w="25400">
          <a:noFill/>
        </a:ln>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Sheet2!$A$11</c:f>
              <c:strCache>
                <c:ptCount val="1"/>
                <c:pt idx="0">
                  <c:v>Rapporterede software fejl</c:v>
                </c:pt>
              </c:strCache>
            </c:strRef>
          </c:tx>
          <c:spPr>
            <a:ln w="28575" cap="rnd">
              <a:solidFill>
                <a:schemeClr val="tx1"/>
              </a:solidFill>
              <a:round/>
            </a:ln>
            <a:effectLst/>
          </c:spPr>
          <c:marker>
            <c:symbol val="none"/>
          </c:marker>
          <c:cat>
            <c:numRef>
              <c:f>Sheet2!$B$3:$N$3</c:f>
              <c:numCache>
                <c:formatCode>General</c:formatCode>
                <c:ptCount val="13"/>
                <c:pt idx="0">
                  <c:v>22</c:v>
                </c:pt>
                <c:pt idx="1">
                  <c:v>23</c:v>
                </c:pt>
                <c:pt idx="2">
                  <c:v>24</c:v>
                </c:pt>
                <c:pt idx="3">
                  <c:v>25</c:v>
                </c:pt>
                <c:pt idx="4">
                  <c:v>26</c:v>
                </c:pt>
                <c:pt idx="5">
                  <c:v>27</c:v>
                </c:pt>
                <c:pt idx="6">
                  <c:v>28</c:v>
                </c:pt>
                <c:pt idx="7">
                  <c:v>29</c:v>
                </c:pt>
                <c:pt idx="8">
                  <c:v>30</c:v>
                </c:pt>
                <c:pt idx="9">
                  <c:v>31</c:v>
                </c:pt>
                <c:pt idx="10">
                  <c:v>32</c:v>
                </c:pt>
                <c:pt idx="11">
                  <c:v>33</c:v>
                </c:pt>
                <c:pt idx="12">
                  <c:v>34</c:v>
                </c:pt>
              </c:numCache>
            </c:numRef>
          </c:cat>
          <c:val>
            <c:numRef>
              <c:f>Sheet2!$B$11:$N$11</c:f>
              <c:numCache>
                <c:formatCode>0</c:formatCode>
                <c:ptCount val="13"/>
                <c:pt idx="0">
                  <c:v>46</c:v>
                </c:pt>
                <c:pt idx="1">
                  <c:v>29</c:v>
                </c:pt>
                <c:pt idx="2">
                  <c:v>47</c:v>
                </c:pt>
                <c:pt idx="3">
                  <c:v>18</c:v>
                </c:pt>
                <c:pt idx="4">
                  <c:v>29</c:v>
                </c:pt>
                <c:pt idx="5">
                  <c:v>23</c:v>
                </c:pt>
                <c:pt idx="6">
                  <c:v>10</c:v>
                </c:pt>
                <c:pt idx="7">
                  <c:v>5</c:v>
                </c:pt>
                <c:pt idx="8">
                  <c:v>8</c:v>
                </c:pt>
                <c:pt idx="9">
                  <c:v>9</c:v>
                </c:pt>
                <c:pt idx="10">
                  <c:v>13</c:v>
                </c:pt>
                <c:pt idx="11">
                  <c:v>11</c:v>
                </c:pt>
                <c:pt idx="12">
                  <c:v>11</c:v>
                </c:pt>
              </c:numCache>
            </c:numRef>
          </c:val>
          <c:smooth val="0"/>
          <c:extLst>
            <c:ext xmlns:c16="http://schemas.microsoft.com/office/drawing/2014/chart" uri="{C3380CC4-5D6E-409C-BE32-E72D297353CC}">
              <c16:uniqueId val="{00000000-DDBC-4E0B-B422-0C7D8DDBD3E8}"/>
            </c:ext>
          </c:extLst>
        </c:ser>
        <c:dLbls>
          <c:showLegendKey val="0"/>
          <c:showVal val="0"/>
          <c:showCatName val="0"/>
          <c:showSerName val="0"/>
          <c:showPercent val="0"/>
          <c:showBubbleSize val="0"/>
        </c:dLbls>
        <c:smooth val="0"/>
        <c:axId val="221282440"/>
        <c:axId val="336902272"/>
      </c:lineChart>
      <c:catAx>
        <c:axId val="2212824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a-DK"/>
                  <a:t>Uge nr</a:t>
                </a:r>
              </a:p>
            </c:rich>
          </c:tx>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36902272"/>
        <c:crosses val="autoZero"/>
        <c:auto val="1"/>
        <c:lblAlgn val="ctr"/>
        <c:lblOffset val="100"/>
        <c:noMultiLvlLbl val="0"/>
      </c:catAx>
      <c:valAx>
        <c:axId val="3369022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a-DK"/>
                  <a:t>Antal</a:t>
                </a:r>
              </a:p>
            </c:rich>
          </c:tx>
          <c:overlay val="0"/>
          <c:spPr>
            <a:noFill/>
            <a:ln w="25400">
              <a:noFill/>
            </a:ln>
          </c:spPr>
        </c:title>
        <c:numFmt formatCode="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21282440"/>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sv-SE"/>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da-DK" dirty="0"/>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E7354B8E-EDD8-42DF-B159-816EC26B2F2A}" type="datetimeFigureOut">
              <a:rPr lang="da-DK" smtClean="0"/>
              <a:pPr/>
              <a:t>16-04-2019</a:t>
            </a:fld>
            <a:endParaRPr lang="da-DK" dirty="0"/>
          </a:p>
        </p:txBody>
      </p:sp>
      <p:sp>
        <p:nvSpPr>
          <p:cNvPr id="4" name="Pladsholder til slidebille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da-DK" dirty="0"/>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0CA864F4-2303-4A68-AC7F-6E34F9457C06}" type="slidenum">
              <a:rPr lang="da-DK" smtClean="0"/>
              <a:pPr/>
              <a:t>‹#›</a:t>
            </a:fld>
            <a:endParaRPr lang="da-DK" dirty="0"/>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0CA864F4-2303-4A68-AC7F-6E34F9457C06}" type="slidenum">
              <a:rPr lang="da-DK" smtClean="0"/>
              <a:pPr/>
              <a:t>1</a:t>
            </a:fld>
            <a:endParaRPr lang="da-DK" dirty="0"/>
          </a:p>
        </p:txBody>
      </p:sp>
    </p:spTree>
    <p:extLst>
      <p:ext uri="{BB962C8B-B14F-4D97-AF65-F5344CB8AC3E}">
        <p14:creationId xmlns:p14="http://schemas.microsoft.com/office/powerpoint/2010/main" val="3793798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0CA864F4-2303-4A68-AC7F-6E34F9457C06}" type="slidenum">
              <a:rPr lang="da-DK" smtClean="0"/>
              <a:pPr/>
              <a:t>2</a:t>
            </a:fld>
            <a:endParaRPr lang="da-DK" dirty="0"/>
          </a:p>
        </p:txBody>
      </p:sp>
    </p:spTree>
    <p:extLst>
      <p:ext uri="{BB962C8B-B14F-4D97-AF65-F5344CB8AC3E}">
        <p14:creationId xmlns:p14="http://schemas.microsoft.com/office/powerpoint/2010/main" val="3995783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93662" indent="0">
              <a:lnSpc>
                <a:spcPct val="150000"/>
              </a:lnSpc>
              <a:spcBef>
                <a:spcPts val="600"/>
              </a:spcBef>
              <a:spcAft>
                <a:spcPts val="600"/>
              </a:spcAft>
              <a:buNone/>
            </a:pPr>
            <a:endParaRPr lang="da-DK" dirty="0" smtClean="0"/>
          </a:p>
        </p:txBody>
      </p:sp>
      <p:sp>
        <p:nvSpPr>
          <p:cNvPr id="4" name="Pladsholder til slidenummer 3"/>
          <p:cNvSpPr>
            <a:spLocks noGrp="1"/>
          </p:cNvSpPr>
          <p:nvPr>
            <p:ph type="sldNum" sz="quarter" idx="10"/>
          </p:nvPr>
        </p:nvSpPr>
        <p:spPr/>
        <p:txBody>
          <a:bodyPr/>
          <a:lstStyle/>
          <a:p>
            <a:fld id="{0CA864F4-2303-4A68-AC7F-6E34F9457C06}" type="slidenum">
              <a:rPr lang="da-DK" smtClean="0"/>
              <a:pPr/>
              <a:t>3</a:t>
            </a:fld>
            <a:endParaRPr lang="da-DK" dirty="0"/>
          </a:p>
        </p:txBody>
      </p:sp>
    </p:spTree>
    <p:extLst>
      <p:ext uri="{BB962C8B-B14F-4D97-AF65-F5344CB8AC3E}">
        <p14:creationId xmlns:p14="http://schemas.microsoft.com/office/powerpoint/2010/main" val="2426762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Visionen for førerløs teknologi er</a:t>
            </a:r>
            <a:r>
              <a:rPr lang="da-DK" baseline="0" dirty="0" smtClean="0"/>
              <a:t> at kunne servicere borgere og erhvervsliv med mere attraktive mobilitetstilbud. Teknologien har potentialet til at kunne levere langt mere og fleksibel busdrift for de samme penge.</a:t>
            </a:r>
          </a:p>
          <a:p>
            <a:r>
              <a:rPr lang="da-DK" dirty="0" smtClean="0"/>
              <a:t>Perspektiverne</a:t>
            </a:r>
            <a:r>
              <a:rPr lang="da-DK" baseline="0" dirty="0" smtClean="0"/>
              <a:t> er at Samarbejdet skal understøtte denne vision helt fra det nuværende indendørs forsøg med 3,5 km/t og til vi kommer ud i kompleks og tæt trafik på offentlig vej, hvor visionen er blevet til virkelighed og teknologien er overgået til almindelig drift.</a:t>
            </a:r>
            <a:endParaRPr lang="da-DK" dirty="0"/>
          </a:p>
        </p:txBody>
      </p:sp>
      <p:sp>
        <p:nvSpPr>
          <p:cNvPr id="4" name="Pladsholder til slidenummer 3"/>
          <p:cNvSpPr>
            <a:spLocks noGrp="1"/>
          </p:cNvSpPr>
          <p:nvPr>
            <p:ph type="sldNum" sz="quarter" idx="10"/>
          </p:nvPr>
        </p:nvSpPr>
        <p:spPr/>
        <p:txBody>
          <a:bodyPr/>
          <a:lstStyle/>
          <a:p>
            <a:fld id="{0CA864F4-2303-4A68-AC7F-6E34F9457C06}" type="slidenum">
              <a:rPr lang="da-DK" smtClean="0"/>
              <a:pPr/>
              <a:t>4</a:t>
            </a:fld>
            <a:endParaRPr lang="da-DK" dirty="0"/>
          </a:p>
        </p:txBody>
      </p:sp>
    </p:spTree>
    <p:extLst>
      <p:ext uri="{BB962C8B-B14F-4D97-AF65-F5344CB8AC3E}">
        <p14:creationId xmlns:p14="http://schemas.microsoft.com/office/powerpoint/2010/main" val="1763612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aseline="0" dirty="0" smtClean="0"/>
          </a:p>
        </p:txBody>
      </p:sp>
      <p:sp>
        <p:nvSpPr>
          <p:cNvPr id="4" name="Pladsholder til slidenummer 3"/>
          <p:cNvSpPr>
            <a:spLocks noGrp="1"/>
          </p:cNvSpPr>
          <p:nvPr>
            <p:ph type="sldNum" sz="quarter" idx="10"/>
          </p:nvPr>
        </p:nvSpPr>
        <p:spPr/>
        <p:txBody>
          <a:bodyPr/>
          <a:lstStyle/>
          <a:p>
            <a:fld id="{0CA864F4-2303-4A68-AC7F-6E34F9457C06}" type="slidenum">
              <a:rPr lang="da-DK" smtClean="0"/>
              <a:pPr/>
              <a:t>8</a:t>
            </a:fld>
            <a:endParaRPr lang="da-DK" dirty="0"/>
          </a:p>
        </p:txBody>
      </p:sp>
    </p:spTree>
    <p:extLst>
      <p:ext uri="{BB962C8B-B14F-4D97-AF65-F5344CB8AC3E}">
        <p14:creationId xmlns:p14="http://schemas.microsoft.com/office/powerpoint/2010/main" val="2499762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0CA864F4-2303-4A68-AC7F-6E34F9457C06}" type="slidenum">
              <a:rPr lang="da-DK" smtClean="0"/>
              <a:pPr/>
              <a:t>9</a:t>
            </a:fld>
            <a:endParaRPr lang="da-DK" dirty="0"/>
          </a:p>
        </p:txBody>
      </p:sp>
    </p:spTree>
    <p:extLst>
      <p:ext uri="{BB962C8B-B14F-4D97-AF65-F5344CB8AC3E}">
        <p14:creationId xmlns:p14="http://schemas.microsoft.com/office/powerpoint/2010/main" val="2191988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a:defRPr/>
            </a:pPr>
            <a:fld id="{B477A22F-F93C-0646-9FE8-47A526A4E0BC}" type="slidenum">
              <a:rPr lang="en-US" smtClean="0"/>
              <a:pPr>
                <a:defRPr/>
              </a:pPr>
              <a:t>11</a:t>
            </a:fld>
            <a:endParaRPr lang="en-US"/>
          </a:p>
        </p:txBody>
      </p:sp>
    </p:spTree>
    <p:extLst>
      <p:ext uri="{BB962C8B-B14F-4D97-AF65-F5344CB8AC3E}">
        <p14:creationId xmlns:p14="http://schemas.microsoft.com/office/powerpoint/2010/main" val="13105291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slide mørkt billede">
    <p:spTree>
      <p:nvGrpSpPr>
        <p:cNvPr id="1" name=""/>
        <p:cNvGrpSpPr/>
        <p:nvPr/>
      </p:nvGrpSpPr>
      <p:grpSpPr>
        <a:xfrm>
          <a:off x="0" y="0"/>
          <a:ext cx="0" cy="0"/>
          <a:chOff x="0" y="0"/>
          <a:chExt cx="0" cy="0"/>
        </a:xfrm>
      </p:grpSpPr>
      <p:sp>
        <p:nvSpPr>
          <p:cNvPr id="13" name="Picture Placeholder 12"/>
          <p:cNvSpPr>
            <a:spLocks noGrp="1"/>
          </p:cNvSpPr>
          <p:nvPr>
            <p:ph type="pic" sz="quarter" idx="15" hasCustomPrompt="1"/>
          </p:nvPr>
        </p:nvSpPr>
        <p:spPr>
          <a:xfrm>
            <a:off x="0" y="0"/>
            <a:ext cx="9144000" cy="6861175"/>
          </a:xfrm>
          <a:solidFill>
            <a:schemeClr val="accent4"/>
          </a:solidFill>
        </p:spPr>
        <p:txBody>
          <a:bodyPr bIns="612000" anchor="ctr" anchorCtr="0"/>
          <a:lstStyle>
            <a:lvl1pPr marL="0" indent="0" algn="ctr">
              <a:buNone/>
              <a:defRPr sz="1600" baseline="0"/>
            </a:lvl1pPr>
          </a:lstStyle>
          <a:p>
            <a:r>
              <a:rPr lang="da-DK" dirty="0"/>
              <a:t>Klik på ikonet for at tilføje et mørkt billede</a:t>
            </a:r>
          </a:p>
        </p:txBody>
      </p:sp>
      <p:sp>
        <p:nvSpPr>
          <p:cNvPr id="2" name="Title 1"/>
          <p:cNvSpPr>
            <a:spLocks noGrp="1"/>
          </p:cNvSpPr>
          <p:nvPr>
            <p:ph type="ctrTitle" hasCustomPrompt="1"/>
          </p:nvPr>
        </p:nvSpPr>
        <p:spPr>
          <a:xfrm>
            <a:off x="898525" y="3633745"/>
            <a:ext cx="7402514" cy="1435271"/>
          </a:xfrm>
        </p:spPr>
        <p:txBody>
          <a:bodyPr anchor="b"/>
          <a:lstStyle>
            <a:lvl1pPr algn="l">
              <a:lnSpc>
                <a:spcPct val="100000"/>
              </a:lnSpc>
              <a:defRPr sz="3600" b="1">
                <a:solidFill>
                  <a:schemeClr val="bg1"/>
                </a:solidFill>
              </a:defRPr>
            </a:lvl1pPr>
          </a:lstStyle>
          <a:p>
            <a:r>
              <a:rPr lang="da-DK" noProof="0" dirty="0"/>
              <a:t>Klik for at redigere i master</a:t>
            </a:r>
          </a:p>
        </p:txBody>
      </p:sp>
      <p:sp>
        <p:nvSpPr>
          <p:cNvPr id="3" name="Subtitle 2"/>
          <p:cNvSpPr>
            <a:spLocks noGrp="1"/>
          </p:cNvSpPr>
          <p:nvPr>
            <p:ph type="subTitle" idx="1" hasCustomPrompt="1"/>
          </p:nvPr>
        </p:nvSpPr>
        <p:spPr>
          <a:xfrm>
            <a:off x="898525" y="5253791"/>
            <a:ext cx="7402514" cy="351845"/>
          </a:xfrm>
        </p:spPr>
        <p:txBody>
          <a:bodyPr/>
          <a:lstStyle>
            <a:lvl1pPr marL="0" indent="0" algn="l">
              <a:spcBef>
                <a:spcPts val="0"/>
              </a:spcBef>
              <a:buFont typeface="Arial" panose="020B0604020202020204" pitchFamily="34" charset="0"/>
              <a:buChar char="​"/>
              <a:defRPr sz="2400">
                <a:solidFill>
                  <a:schemeClr val="bg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da-DK" dirty="0"/>
              <a:t>Klik for at redigere i master</a:t>
            </a:r>
          </a:p>
        </p:txBody>
      </p:sp>
      <p:sp>
        <p:nvSpPr>
          <p:cNvPr id="10" name="Logo Placeholder 9"/>
          <p:cNvSpPr>
            <a:spLocks noGrp="1"/>
          </p:cNvSpPr>
          <p:nvPr>
            <p:ph type="body" sz="quarter" idx="14" hasCustomPrompt="1"/>
          </p:nvPr>
        </p:nvSpPr>
        <p:spPr>
          <a:xfrm>
            <a:off x="6997838" y="6046418"/>
            <a:ext cx="1303200" cy="370800"/>
          </a:xfrm>
          <a:blipFill>
            <a:blip r:embed="rId2"/>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4" name="Date Placeholder 3" hidden="1"/>
          <p:cNvSpPr>
            <a:spLocks noGrp="1"/>
          </p:cNvSpPr>
          <p:nvPr>
            <p:ph type="dt" sz="half" idx="10"/>
          </p:nvPr>
        </p:nvSpPr>
        <p:spPr>
          <a:xfrm>
            <a:off x="0" y="6912000"/>
            <a:ext cx="0" cy="0"/>
          </a:xfrm>
          <a:prstGeom prst="rect">
            <a:avLst/>
          </a:prstGeom>
        </p:spPr>
        <p:txBody>
          <a:bodyPr/>
          <a:lstStyle>
            <a:lvl1pPr>
              <a:defRPr sz="100">
                <a:noFill/>
              </a:defRPr>
            </a:lvl1pPr>
          </a:lstStyle>
          <a:p>
            <a:r>
              <a:rPr lang="da-DK" dirty="0"/>
              <a:t>28/09/2016</a:t>
            </a:r>
          </a:p>
        </p:txBody>
      </p:sp>
      <p:sp>
        <p:nvSpPr>
          <p:cNvPr id="5" name="Footer Placeholder 4" hidden="1"/>
          <p:cNvSpPr>
            <a:spLocks noGrp="1"/>
          </p:cNvSpPr>
          <p:nvPr>
            <p:ph type="ftr" sz="quarter" idx="11"/>
          </p:nvPr>
        </p:nvSpPr>
        <p:spPr>
          <a:xfrm>
            <a:off x="0" y="6912000"/>
            <a:ext cx="0" cy="0"/>
          </a:xfrm>
          <a:prstGeom prst="rect">
            <a:avLst/>
          </a:prstGeo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2037277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og indholdsobjekt I">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og indsæt titel max 1 linje</a:t>
            </a:r>
          </a:p>
        </p:txBody>
      </p:sp>
      <p:sp>
        <p:nvSpPr>
          <p:cNvPr id="3" name="Content Placeholder 2"/>
          <p:cNvSpPr>
            <a:spLocks noGrp="1"/>
          </p:cNvSpPr>
          <p:nvPr>
            <p:ph idx="1"/>
          </p:nvPr>
        </p:nvSpPr>
        <p:spPr>
          <a:xfrm>
            <a:off x="898525" y="1543050"/>
            <a:ext cx="7402514" cy="438120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7" name="Pladsholder til dato 6" hidden="1"/>
          <p:cNvSpPr>
            <a:spLocks noGrp="1"/>
          </p:cNvSpPr>
          <p:nvPr>
            <p:ph type="dt" sz="half" idx="10"/>
          </p:nvPr>
        </p:nvSpPr>
        <p:spPr/>
        <p:txBody>
          <a:bodyPr/>
          <a:lstStyle/>
          <a:p>
            <a:r>
              <a:rPr lang="en-GB"/>
              <a:t>28/09/2016</a:t>
            </a:r>
            <a:endParaRPr lang="en-GB" dirty="0"/>
          </a:p>
        </p:txBody>
      </p:sp>
      <p:sp>
        <p:nvSpPr>
          <p:cNvPr id="8" name="Pladsholder til sidefod 7" hidden="1"/>
          <p:cNvSpPr>
            <a:spLocks noGrp="1"/>
          </p:cNvSpPr>
          <p:nvPr>
            <p:ph type="ftr" sz="quarter" idx="11"/>
          </p:nvPr>
        </p:nvSpPr>
        <p:spPr/>
        <p:txBody>
          <a:bodyPr/>
          <a:lstStyle/>
          <a:p>
            <a:endParaRPr lang="en-GB" dirty="0"/>
          </a:p>
        </p:txBody>
      </p:sp>
      <p:sp>
        <p:nvSpPr>
          <p:cNvPr id="9" name="Pladsholder til slidenummer 8"/>
          <p:cNvSpPr>
            <a:spLocks noGrp="1"/>
          </p:cNvSpPr>
          <p:nvPr>
            <p:ph type="sldNum" sz="quarter" idx="12"/>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296513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og indholdsobjekt II">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0000" y="873547"/>
            <a:ext cx="7398000" cy="950279"/>
          </a:xfrm>
        </p:spPr>
        <p:txBody>
          <a:bodyPr/>
          <a:lstStyle>
            <a:lvl1pPr>
              <a:defRPr/>
            </a:lvl1pPr>
          </a:lstStyle>
          <a:p>
            <a:r>
              <a:rPr lang="da-DK" dirty="0"/>
              <a:t>Klik og indsæt titel max 2 linje</a:t>
            </a:r>
          </a:p>
        </p:txBody>
      </p:sp>
      <p:sp>
        <p:nvSpPr>
          <p:cNvPr id="3" name="Content Placeholder 2"/>
          <p:cNvSpPr>
            <a:spLocks noGrp="1"/>
          </p:cNvSpPr>
          <p:nvPr>
            <p:ph idx="1"/>
          </p:nvPr>
        </p:nvSpPr>
        <p:spPr>
          <a:xfrm>
            <a:off x="898525" y="1996275"/>
            <a:ext cx="7402514" cy="3934625"/>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7" name="Pladsholder til dato 6" hidden="1"/>
          <p:cNvSpPr>
            <a:spLocks noGrp="1"/>
          </p:cNvSpPr>
          <p:nvPr>
            <p:ph type="dt" sz="half" idx="10"/>
          </p:nvPr>
        </p:nvSpPr>
        <p:spPr/>
        <p:txBody>
          <a:bodyPr/>
          <a:lstStyle/>
          <a:p>
            <a:r>
              <a:rPr lang="en-GB"/>
              <a:t>28/09/2016</a:t>
            </a:r>
            <a:endParaRPr lang="en-GB" dirty="0"/>
          </a:p>
        </p:txBody>
      </p:sp>
      <p:sp>
        <p:nvSpPr>
          <p:cNvPr id="8" name="Pladsholder til sidefod 7" hidden="1"/>
          <p:cNvSpPr>
            <a:spLocks noGrp="1"/>
          </p:cNvSpPr>
          <p:nvPr>
            <p:ph type="ftr" sz="quarter" idx="11"/>
          </p:nvPr>
        </p:nvSpPr>
        <p:spPr/>
        <p:txBody>
          <a:bodyPr/>
          <a:lstStyle/>
          <a:p>
            <a:endParaRPr lang="en-GB" dirty="0"/>
          </a:p>
        </p:txBody>
      </p:sp>
      <p:sp>
        <p:nvSpPr>
          <p:cNvPr id="9" name="Pladsholder til slidenummer 8"/>
          <p:cNvSpPr>
            <a:spLocks noGrp="1"/>
          </p:cNvSpPr>
          <p:nvPr>
            <p:ph type="sldNum" sz="quarter" idx="12"/>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3981451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og to spalter I">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0000" y="873548"/>
            <a:ext cx="7398000" cy="438418"/>
          </a:xfrm>
        </p:spPr>
        <p:txBody>
          <a:bodyPr/>
          <a:lstStyle>
            <a:lvl1pPr>
              <a:defRPr/>
            </a:lvl1pPr>
          </a:lstStyle>
          <a:p>
            <a:r>
              <a:rPr lang="da-DK" dirty="0"/>
              <a:t>Klik og indsæt titel max 1 linje</a:t>
            </a:r>
          </a:p>
        </p:txBody>
      </p:sp>
      <p:sp>
        <p:nvSpPr>
          <p:cNvPr id="3" name="Content Placeholder 2"/>
          <p:cNvSpPr>
            <a:spLocks noGrp="1"/>
          </p:cNvSpPr>
          <p:nvPr>
            <p:ph idx="1"/>
          </p:nvPr>
        </p:nvSpPr>
        <p:spPr>
          <a:xfrm>
            <a:off x="898524" y="1543050"/>
            <a:ext cx="7402513" cy="4381200"/>
          </a:xfrm>
        </p:spPr>
        <p:txBody>
          <a:bodyPr numCol="2" spcCol="21600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1" name="Pladsholder til tekst 3"/>
          <p:cNvSpPr>
            <a:spLocks noGrp="1"/>
          </p:cNvSpPr>
          <p:nvPr>
            <p:ph type="body" sz="quarter" idx="14"/>
          </p:nvPr>
        </p:nvSpPr>
        <p:spPr>
          <a:xfrm>
            <a:off x="4714875" y="4253783"/>
            <a:ext cx="3582988" cy="1677988"/>
          </a:xfrm>
          <a:solidFill>
            <a:schemeClr val="accent6"/>
          </a:solidFill>
        </p:spPr>
        <p:txBody>
          <a:bodyPr lIns="180000" tIns="180000" rIns="180000" bIns="180000"/>
          <a:lstStyle>
            <a:lvl1pPr marL="0" indent="0">
              <a:buFont typeface="Arial" panose="020B0604020202020204" pitchFamily="34" charset="0"/>
              <a:buChar char="​"/>
              <a:defRPr sz="1600" b="1"/>
            </a:lvl1pPr>
            <a:lvl2pPr marL="0" indent="0">
              <a:buFont typeface="Arial" panose="020B0604020202020204" pitchFamily="34" charset="0"/>
              <a:buChar char="​"/>
              <a:defRPr/>
            </a:lvl2pPr>
            <a:lvl3pPr>
              <a:defRPr sz="1600"/>
            </a:lvl3pPr>
            <a:lvl4pPr>
              <a:defRPr sz="1600"/>
            </a:lvl4pPr>
            <a:lvl5pPr>
              <a:defRPr sz="1600"/>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7" name="Pladsholder til dato 6" hidden="1"/>
          <p:cNvSpPr>
            <a:spLocks noGrp="1"/>
          </p:cNvSpPr>
          <p:nvPr>
            <p:ph type="dt" sz="half" idx="10"/>
          </p:nvPr>
        </p:nvSpPr>
        <p:spPr/>
        <p:txBody>
          <a:bodyPr/>
          <a:lstStyle/>
          <a:p>
            <a:r>
              <a:rPr lang="en-GB"/>
              <a:t>28/09/2016</a:t>
            </a:r>
            <a:endParaRPr lang="en-GB" dirty="0"/>
          </a:p>
        </p:txBody>
      </p:sp>
      <p:sp>
        <p:nvSpPr>
          <p:cNvPr id="8" name="Pladsholder til sidefod 7" hidden="1"/>
          <p:cNvSpPr>
            <a:spLocks noGrp="1"/>
          </p:cNvSpPr>
          <p:nvPr>
            <p:ph type="ftr" sz="quarter" idx="11"/>
          </p:nvPr>
        </p:nvSpPr>
        <p:spPr/>
        <p:txBody>
          <a:bodyPr/>
          <a:lstStyle/>
          <a:p>
            <a:endParaRPr lang="en-GB" dirty="0"/>
          </a:p>
        </p:txBody>
      </p:sp>
      <p:sp>
        <p:nvSpPr>
          <p:cNvPr id="9" name="Pladsholder til slidenummer 8"/>
          <p:cNvSpPr>
            <a:spLocks noGrp="1"/>
          </p:cNvSpPr>
          <p:nvPr>
            <p:ph type="sldNum" sz="quarter" idx="12"/>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265071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og to spalter II">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0000" y="873547"/>
            <a:ext cx="7398000" cy="950279"/>
          </a:xfrm>
        </p:spPr>
        <p:txBody>
          <a:bodyPr/>
          <a:lstStyle>
            <a:lvl1pPr>
              <a:defRPr/>
            </a:lvl1pPr>
          </a:lstStyle>
          <a:p>
            <a:r>
              <a:rPr lang="da-DK" dirty="0"/>
              <a:t>Klik og indsæt titel max 2 linje</a:t>
            </a:r>
          </a:p>
        </p:txBody>
      </p:sp>
      <p:sp>
        <p:nvSpPr>
          <p:cNvPr id="3" name="Content Placeholder 2"/>
          <p:cNvSpPr>
            <a:spLocks noGrp="1"/>
          </p:cNvSpPr>
          <p:nvPr>
            <p:ph idx="1"/>
          </p:nvPr>
        </p:nvSpPr>
        <p:spPr>
          <a:xfrm>
            <a:off x="898525" y="1996275"/>
            <a:ext cx="7399338" cy="3934625"/>
          </a:xfrm>
        </p:spPr>
        <p:txBody>
          <a:bodyPr numCol="2" spcCol="21600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tekst 3"/>
          <p:cNvSpPr>
            <a:spLocks noGrp="1"/>
          </p:cNvSpPr>
          <p:nvPr>
            <p:ph type="body" sz="quarter" idx="14"/>
          </p:nvPr>
        </p:nvSpPr>
        <p:spPr>
          <a:xfrm>
            <a:off x="4714875" y="4252912"/>
            <a:ext cx="3582988" cy="1677988"/>
          </a:xfrm>
          <a:solidFill>
            <a:schemeClr val="accent6"/>
          </a:solidFill>
        </p:spPr>
        <p:txBody>
          <a:bodyPr lIns="180000" tIns="180000" rIns="180000" bIns="180000"/>
          <a:lstStyle>
            <a:lvl1pPr marL="0" indent="0">
              <a:buFont typeface="Arial" panose="020B0604020202020204" pitchFamily="34" charset="0"/>
              <a:buChar char="​"/>
              <a:defRPr sz="1600" b="1"/>
            </a:lvl1pPr>
            <a:lvl2pPr marL="0" indent="0">
              <a:buFont typeface="Arial" panose="020B0604020202020204" pitchFamily="34" charset="0"/>
              <a:buChar char="​"/>
              <a:defRPr/>
            </a:lvl2pPr>
            <a:lvl3pPr>
              <a:defRPr sz="1600"/>
            </a:lvl3pPr>
            <a:lvl4pPr>
              <a:defRPr sz="1600"/>
            </a:lvl4pPr>
            <a:lvl5pPr>
              <a:defRPr sz="1600"/>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7" name="Pladsholder til dato 6" hidden="1"/>
          <p:cNvSpPr>
            <a:spLocks noGrp="1"/>
          </p:cNvSpPr>
          <p:nvPr>
            <p:ph type="dt" sz="half" idx="10"/>
          </p:nvPr>
        </p:nvSpPr>
        <p:spPr/>
        <p:txBody>
          <a:bodyPr/>
          <a:lstStyle/>
          <a:p>
            <a:r>
              <a:rPr lang="en-GB"/>
              <a:t>28/09/2016</a:t>
            </a:r>
            <a:endParaRPr lang="en-GB" dirty="0"/>
          </a:p>
        </p:txBody>
      </p:sp>
      <p:sp>
        <p:nvSpPr>
          <p:cNvPr id="8" name="Pladsholder til sidefod 7" hidden="1"/>
          <p:cNvSpPr>
            <a:spLocks noGrp="1"/>
          </p:cNvSpPr>
          <p:nvPr>
            <p:ph type="ftr" sz="quarter" idx="11"/>
          </p:nvPr>
        </p:nvSpPr>
        <p:spPr/>
        <p:txBody>
          <a:bodyPr/>
          <a:lstStyle/>
          <a:p>
            <a:endParaRPr lang="en-GB" dirty="0"/>
          </a:p>
        </p:txBody>
      </p:sp>
      <p:sp>
        <p:nvSpPr>
          <p:cNvPr id="9" name="Pladsholder til slidenummer 8"/>
          <p:cNvSpPr>
            <a:spLocks noGrp="1"/>
          </p:cNvSpPr>
          <p:nvPr>
            <p:ph type="sldNum" sz="quarter" idx="12"/>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632162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og billede højre">
    <p:spTree>
      <p:nvGrpSpPr>
        <p:cNvPr id="1" name=""/>
        <p:cNvGrpSpPr/>
        <p:nvPr/>
      </p:nvGrpSpPr>
      <p:grpSpPr>
        <a:xfrm>
          <a:off x="0" y="0"/>
          <a:ext cx="0" cy="0"/>
          <a:chOff x="0" y="0"/>
          <a:chExt cx="0" cy="0"/>
        </a:xfrm>
      </p:grpSpPr>
      <p:sp>
        <p:nvSpPr>
          <p:cNvPr id="2" name="Titel 1"/>
          <p:cNvSpPr>
            <a:spLocks noGrp="1"/>
          </p:cNvSpPr>
          <p:nvPr>
            <p:ph type="title"/>
          </p:nvPr>
        </p:nvSpPr>
        <p:spPr>
          <a:xfrm>
            <a:off x="900000" y="873548"/>
            <a:ext cx="3598975" cy="950400"/>
          </a:xfrm>
        </p:spPr>
        <p:txBody>
          <a:bodyPr/>
          <a:lstStyle/>
          <a:p>
            <a:r>
              <a:rPr lang="da-DK" smtClean="0"/>
              <a:t>Klik for at redigere i master</a:t>
            </a:r>
            <a:endParaRPr lang="da-DK" dirty="0"/>
          </a:p>
        </p:txBody>
      </p:sp>
      <p:sp>
        <p:nvSpPr>
          <p:cNvPr id="14" name="Pladsholder til tekst 2"/>
          <p:cNvSpPr>
            <a:spLocks noGrp="1"/>
          </p:cNvSpPr>
          <p:nvPr>
            <p:ph type="body" sz="quarter" idx="13"/>
          </p:nvPr>
        </p:nvSpPr>
        <p:spPr>
          <a:xfrm>
            <a:off x="898525" y="1997999"/>
            <a:ext cx="3600450" cy="3932901"/>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3" name="Picture Placeholder 3"/>
          <p:cNvSpPr>
            <a:spLocks noGrp="1"/>
          </p:cNvSpPr>
          <p:nvPr>
            <p:ph type="pic" idx="1"/>
          </p:nvPr>
        </p:nvSpPr>
        <p:spPr>
          <a:xfrm>
            <a:off x="4714874" y="866775"/>
            <a:ext cx="3586163" cy="5064125"/>
          </a:xfrm>
        </p:spPr>
        <p:txBody>
          <a:bodyPr tIns="648000" anchor="ctr" anchorCtr="0"/>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Klik på ikonet for at tilføje et billede</a:t>
            </a:r>
            <a:endParaRPr lang="da-DK" dirty="0"/>
          </a:p>
        </p:txBody>
      </p:sp>
      <p:sp>
        <p:nvSpPr>
          <p:cNvPr id="10" name="Pladsholder til dato 9" hidden="1"/>
          <p:cNvSpPr>
            <a:spLocks noGrp="1"/>
          </p:cNvSpPr>
          <p:nvPr>
            <p:ph type="dt" sz="half" idx="10"/>
          </p:nvPr>
        </p:nvSpPr>
        <p:spPr/>
        <p:txBody>
          <a:bodyPr/>
          <a:lstStyle/>
          <a:p>
            <a:r>
              <a:rPr lang="en-GB"/>
              <a:t>28/09/2016</a:t>
            </a:r>
            <a:endParaRPr lang="en-GB" dirty="0"/>
          </a:p>
        </p:txBody>
      </p:sp>
      <p:sp>
        <p:nvSpPr>
          <p:cNvPr id="11" name="Pladsholder til sidefod 10" hidden="1"/>
          <p:cNvSpPr>
            <a:spLocks noGrp="1"/>
          </p:cNvSpPr>
          <p:nvPr>
            <p:ph type="ftr" sz="quarter" idx="11"/>
          </p:nvPr>
        </p:nvSpPr>
        <p:spPr/>
        <p:txBody>
          <a:bodyPr/>
          <a:lstStyle/>
          <a:p>
            <a:endParaRPr lang="en-GB" dirty="0"/>
          </a:p>
        </p:txBody>
      </p:sp>
      <p:sp>
        <p:nvSpPr>
          <p:cNvPr id="12" name="Pladsholder til slidenummer 11"/>
          <p:cNvSpPr>
            <a:spLocks noGrp="1"/>
          </p:cNvSpPr>
          <p:nvPr>
            <p:ph type="sldNum" sz="quarter" idx="12"/>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3745675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lede og tekst venstre ">
    <p:spTree>
      <p:nvGrpSpPr>
        <p:cNvPr id="1" name=""/>
        <p:cNvGrpSpPr/>
        <p:nvPr/>
      </p:nvGrpSpPr>
      <p:grpSpPr>
        <a:xfrm>
          <a:off x="0" y="0"/>
          <a:ext cx="0" cy="0"/>
          <a:chOff x="0" y="0"/>
          <a:chExt cx="0" cy="0"/>
        </a:xfrm>
      </p:grpSpPr>
      <p:sp>
        <p:nvSpPr>
          <p:cNvPr id="2" name="Titel 1"/>
          <p:cNvSpPr>
            <a:spLocks noGrp="1"/>
          </p:cNvSpPr>
          <p:nvPr>
            <p:ph type="title"/>
          </p:nvPr>
        </p:nvSpPr>
        <p:spPr>
          <a:xfrm>
            <a:off x="4716344" y="873548"/>
            <a:ext cx="3584693" cy="950400"/>
          </a:xfrm>
        </p:spPr>
        <p:txBody>
          <a:bodyPr/>
          <a:lstStyle/>
          <a:p>
            <a:r>
              <a:rPr lang="da-DK" smtClean="0"/>
              <a:t>Klik for at redigere i master</a:t>
            </a:r>
            <a:endParaRPr lang="da-DK" dirty="0"/>
          </a:p>
        </p:txBody>
      </p:sp>
      <p:sp>
        <p:nvSpPr>
          <p:cNvPr id="14" name="Pladsholder til tekst 2"/>
          <p:cNvSpPr>
            <a:spLocks noGrp="1"/>
          </p:cNvSpPr>
          <p:nvPr>
            <p:ph type="body" sz="quarter" idx="13"/>
          </p:nvPr>
        </p:nvSpPr>
        <p:spPr>
          <a:xfrm>
            <a:off x="4714875" y="1998000"/>
            <a:ext cx="3586162" cy="393290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3" name="Picture Placeholder 3"/>
          <p:cNvSpPr>
            <a:spLocks noGrp="1"/>
          </p:cNvSpPr>
          <p:nvPr>
            <p:ph type="pic" idx="1"/>
          </p:nvPr>
        </p:nvSpPr>
        <p:spPr>
          <a:xfrm>
            <a:off x="900000" y="866775"/>
            <a:ext cx="3598975" cy="5064125"/>
          </a:xfrm>
        </p:spPr>
        <p:txBody>
          <a:bodyPr tIns="648000" anchor="ctr" anchorCtr="0"/>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Klik på ikonet for at tilføje et billede</a:t>
            </a:r>
            <a:endParaRPr lang="da-DK" dirty="0"/>
          </a:p>
        </p:txBody>
      </p:sp>
      <p:sp>
        <p:nvSpPr>
          <p:cNvPr id="10" name="Pladsholder til dato 9" hidden="1"/>
          <p:cNvSpPr>
            <a:spLocks noGrp="1"/>
          </p:cNvSpPr>
          <p:nvPr>
            <p:ph type="dt" sz="half" idx="10"/>
          </p:nvPr>
        </p:nvSpPr>
        <p:spPr/>
        <p:txBody>
          <a:bodyPr/>
          <a:lstStyle/>
          <a:p>
            <a:r>
              <a:rPr lang="en-GB"/>
              <a:t>28/09/2016</a:t>
            </a:r>
            <a:endParaRPr lang="en-GB" dirty="0"/>
          </a:p>
        </p:txBody>
      </p:sp>
      <p:sp>
        <p:nvSpPr>
          <p:cNvPr id="11" name="Pladsholder til sidefod 10" hidden="1"/>
          <p:cNvSpPr>
            <a:spLocks noGrp="1"/>
          </p:cNvSpPr>
          <p:nvPr>
            <p:ph type="ftr" sz="quarter" idx="11"/>
          </p:nvPr>
        </p:nvSpPr>
        <p:spPr/>
        <p:txBody>
          <a:bodyPr/>
          <a:lstStyle/>
          <a:p>
            <a:endParaRPr lang="en-GB" dirty="0"/>
          </a:p>
        </p:txBody>
      </p:sp>
      <p:sp>
        <p:nvSpPr>
          <p:cNvPr id="12" name="Pladsholder til slidenummer 11"/>
          <p:cNvSpPr>
            <a:spLocks noGrp="1"/>
          </p:cNvSpPr>
          <p:nvPr>
            <p:ph type="sldNum" sz="quarter" idx="12"/>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324476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og billede bund">
    <p:spTree>
      <p:nvGrpSpPr>
        <p:cNvPr id="1" name=""/>
        <p:cNvGrpSpPr/>
        <p:nvPr/>
      </p:nvGrpSpPr>
      <p:grpSpPr>
        <a:xfrm>
          <a:off x="0" y="0"/>
          <a:ext cx="0" cy="0"/>
          <a:chOff x="0" y="0"/>
          <a:chExt cx="0" cy="0"/>
        </a:xfrm>
      </p:grpSpPr>
      <p:sp>
        <p:nvSpPr>
          <p:cNvPr id="14" name="Pladsholder til tekst 2"/>
          <p:cNvSpPr>
            <a:spLocks noGrp="1"/>
          </p:cNvSpPr>
          <p:nvPr>
            <p:ph type="body" sz="quarter" idx="13"/>
          </p:nvPr>
        </p:nvSpPr>
        <p:spPr>
          <a:xfrm>
            <a:off x="898524" y="1543050"/>
            <a:ext cx="7402513" cy="1495561"/>
          </a:xfrm>
        </p:spPr>
        <p:txBody>
          <a:bodyPr numCol="2" spcCol="21600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3" name="Picture Placeholder 3"/>
          <p:cNvSpPr>
            <a:spLocks noGrp="1"/>
          </p:cNvSpPr>
          <p:nvPr>
            <p:ph type="pic" idx="1"/>
          </p:nvPr>
        </p:nvSpPr>
        <p:spPr>
          <a:xfrm>
            <a:off x="898526" y="3265784"/>
            <a:ext cx="7402512" cy="2664000"/>
          </a:xfrm>
        </p:spPr>
        <p:txBody>
          <a:bodyPr tIns="648000" anchor="ctr" anchorCtr="0"/>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Klik på ikonet for at tilføje et billede</a:t>
            </a:r>
            <a:endParaRPr lang="da-DK" dirty="0"/>
          </a:p>
        </p:txBody>
      </p:sp>
      <p:sp>
        <p:nvSpPr>
          <p:cNvPr id="10" name="Pladsholder til dato 9" hidden="1"/>
          <p:cNvSpPr>
            <a:spLocks noGrp="1"/>
          </p:cNvSpPr>
          <p:nvPr>
            <p:ph type="dt" sz="half" idx="10"/>
          </p:nvPr>
        </p:nvSpPr>
        <p:spPr/>
        <p:txBody>
          <a:bodyPr/>
          <a:lstStyle/>
          <a:p>
            <a:r>
              <a:rPr lang="en-GB"/>
              <a:t>28/09/2016</a:t>
            </a:r>
            <a:endParaRPr lang="en-GB" dirty="0"/>
          </a:p>
        </p:txBody>
      </p:sp>
      <p:sp>
        <p:nvSpPr>
          <p:cNvPr id="11" name="Pladsholder til sidefod 10" hidden="1"/>
          <p:cNvSpPr>
            <a:spLocks noGrp="1"/>
          </p:cNvSpPr>
          <p:nvPr>
            <p:ph type="ftr" sz="quarter" idx="11"/>
          </p:nvPr>
        </p:nvSpPr>
        <p:spPr/>
        <p:txBody>
          <a:bodyPr/>
          <a:lstStyle/>
          <a:p>
            <a:endParaRPr lang="en-GB" dirty="0"/>
          </a:p>
        </p:txBody>
      </p:sp>
      <p:sp>
        <p:nvSpPr>
          <p:cNvPr id="12" name="Pladsholder til slidenummer 11"/>
          <p:cNvSpPr>
            <a:spLocks noGrp="1"/>
          </p:cNvSpPr>
          <p:nvPr>
            <p:ph type="sldNum" sz="quarter" idx="12"/>
          </p:nvPr>
        </p:nvSpPr>
        <p:spPr/>
        <p:txBody>
          <a:bodyPr/>
          <a:lstStyle/>
          <a:p>
            <a:fld id="{24C8C45C-947F-4981-8B3F-4F32E973C901}" type="slidenum">
              <a:rPr lang="en-GB" smtClean="0"/>
              <a:pPr/>
              <a:t>‹#›</a:t>
            </a:fld>
            <a:endParaRPr lang="en-GB" dirty="0"/>
          </a:p>
        </p:txBody>
      </p:sp>
      <p:sp>
        <p:nvSpPr>
          <p:cNvPr id="4" name="Titel 3"/>
          <p:cNvSpPr>
            <a:spLocks noGrp="1"/>
          </p:cNvSpPr>
          <p:nvPr>
            <p:ph type="title"/>
          </p:nvPr>
        </p:nvSpPr>
        <p:spPr/>
        <p:txBody>
          <a:bodyPr/>
          <a:lstStyle/>
          <a:p>
            <a:r>
              <a:rPr lang="da-DK" smtClean="0"/>
              <a:t>Klik for at redigere i master</a:t>
            </a:r>
            <a:endParaRPr lang="da-DK"/>
          </a:p>
        </p:txBody>
      </p:sp>
    </p:spTree>
    <p:extLst>
      <p:ext uri="{BB962C8B-B14F-4D97-AF65-F5344CB8AC3E}">
        <p14:creationId xmlns:p14="http://schemas.microsoft.com/office/powerpoint/2010/main" val="877022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og billede top">
    <p:spTree>
      <p:nvGrpSpPr>
        <p:cNvPr id="1" name=""/>
        <p:cNvGrpSpPr/>
        <p:nvPr/>
      </p:nvGrpSpPr>
      <p:grpSpPr>
        <a:xfrm>
          <a:off x="0" y="0"/>
          <a:ext cx="0" cy="0"/>
          <a:chOff x="0" y="0"/>
          <a:chExt cx="0" cy="0"/>
        </a:xfrm>
      </p:grpSpPr>
      <p:sp>
        <p:nvSpPr>
          <p:cNvPr id="14" name="Pladsholder til tekst 2"/>
          <p:cNvSpPr>
            <a:spLocks noGrp="1"/>
          </p:cNvSpPr>
          <p:nvPr>
            <p:ph type="body" sz="quarter" idx="13"/>
          </p:nvPr>
        </p:nvSpPr>
        <p:spPr>
          <a:xfrm>
            <a:off x="898524" y="4182386"/>
            <a:ext cx="7402513" cy="1748514"/>
          </a:xfrm>
        </p:spPr>
        <p:txBody>
          <a:bodyPr numCol="2" spcCol="21600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3" name="Picture Placeholder 3"/>
          <p:cNvSpPr>
            <a:spLocks noGrp="1"/>
          </p:cNvSpPr>
          <p:nvPr>
            <p:ph type="pic" idx="1"/>
          </p:nvPr>
        </p:nvSpPr>
        <p:spPr>
          <a:xfrm>
            <a:off x="898526" y="866774"/>
            <a:ext cx="7402512" cy="2447831"/>
          </a:xfrm>
        </p:spPr>
        <p:txBody>
          <a:bodyPr tIns="648000" anchor="ctr" anchorCtr="0"/>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Klik på ikonet for at tilføje et billede</a:t>
            </a:r>
            <a:endParaRPr lang="da-DK" dirty="0"/>
          </a:p>
        </p:txBody>
      </p:sp>
      <p:sp>
        <p:nvSpPr>
          <p:cNvPr id="10" name="Pladsholder til dato 9" hidden="1"/>
          <p:cNvSpPr>
            <a:spLocks noGrp="1"/>
          </p:cNvSpPr>
          <p:nvPr>
            <p:ph type="dt" sz="half" idx="10"/>
          </p:nvPr>
        </p:nvSpPr>
        <p:spPr/>
        <p:txBody>
          <a:bodyPr/>
          <a:lstStyle/>
          <a:p>
            <a:r>
              <a:rPr lang="en-GB"/>
              <a:t>28/09/2016</a:t>
            </a:r>
            <a:endParaRPr lang="en-GB" dirty="0"/>
          </a:p>
        </p:txBody>
      </p:sp>
      <p:sp>
        <p:nvSpPr>
          <p:cNvPr id="11" name="Pladsholder til sidefod 10" hidden="1"/>
          <p:cNvSpPr>
            <a:spLocks noGrp="1"/>
          </p:cNvSpPr>
          <p:nvPr>
            <p:ph type="ftr" sz="quarter" idx="11"/>
          </p:nvPr>
        </p:nvSpPr>
        <p:spPr/>
        <p:txBody>
          <a:bodyPr/>
          <a:lstStyle/>
          <a:p>
            <a:endParaRPr lang="en-GB" dirty="0"/>
          </a:p>
        </p:txBody>
      </p:sp>
      <p:sp>
        <p:nvSpPr>
          <p:cNvPr id="12" name="Pladsholder til slidenummer 11"/>
          <p:cNvSpPr>
            <a:spLocks noGrp="1"/>
          </p:cNvSpPr>
          <p:nvPr>
            <p:ph type="sldNum" sz="quarter" idx="12"/>
          </p:nvPr>
        </p:nvSpPr>
        <p:spPr/>
        <p:txBody>
          <a:bodyPr/>
          <a:lstStyle/>
          <a:p>
            <a:fld id="{24C8C45C-947F-4981-8B3F-4F32E973C901}" type="slidenum">
              <a:rPr lang="en-GB" smtClean="0"/>
              <a:pPr/>
              <a:t>‹#›</a:t>
            </a:fld>
            <a:endParaRPr lang="en-GB" dirty="0"/>
          </a:p>
        </p:txBody>
      </p:sp>
      <p:sp>
        <p:nvSpPr>
          <p:cNvPr id="4" name="Titel 3"/>
          <p:cNvSpPr>
            <a:spLocks noGrp="1"/>
          </p:cNvSpPr>
          <p:nvPr>
            <p:ph type="title"/>
          </p:nvPr>
        </p:nvSpPr>
        <p:spPr>
          <a:xfrm>
            <a:off x="900000" y="3529287"/>
            <a:ext cx="7398000" cy="438418"/>
          </a:xfrm>
        </p:spPr>
        <p:txBody>
          <a:bodyPr/>
          <a:lstStyle/>
          <a:p>
            <a:r>
              <a:rPr lang="da-DK" smtClean="0"/>
              <a:t>Klik for at redigere i master</a:t>
            </a:r>
            <a:endParaRPr lang="da-DK" dirty="0"/>
          </a:p>
        </p:txBody>
      </p:sp>
    </p:spTree>
    <p:extLst>
      <p:ext uri="{BB962C8B-B14F-4D97-AF65-F5344CB8AC3E}">
        <p14:creationId xmlns:p14="http://schemas.microsoft.com/office/powerpoint/2010/main" val="3245355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f med overskrift I">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og indsæt titel max 1 linje</a:t>
            </a:r>
          </a:p>
        </p:txBody>
      </p:sp>
      <p:sp>
        <p:nvSpPr>
          <p:cNvPr id="11" name="Pladsholder til tekst 2"/>
          <p:cNvSpPr>
            <a:spLocks noGrp="1"/>
          </p:cNvSpPr>
          <p:nvPr>
            <p:ph type="body" sz="quarter" idx="13"/>
          </p:nvPr>
        </p:nvSpPr>
        <p:spPr>
          <a:xfrm>
            <a:off x="898525" y="1541533"/>
            <a:ext cx="7402513" cy="241382"/>
          </a:xfrm>
        </p:spPr>
        <p:txBody>
          <a:bodyPr anchor="ctr" anchorCtr="0"/>
          <a:lstStyle>
            <a:lvl1pPr marL="0" indent="0">
              <a:buNone/>
              <a:defRPr sz="900"/>
            </a:lvl1pPr>
          </a:lstStyle>
          <a:p>
            <a:pPr lvl="0"/>
            <a:r>
              <a:rPr lang="da-DK" smtClean="0"/>
              <a:t>Klik for at redigere i master</a:t>
            </a:r>
          </a:p>
        </p:txBody>
      </p:sp>
      <p:sp>
        <p:nvSpPr>
          <p:cNvPr id="3" name="Pladsholder til tekst 3"/>
          <p:cNvSpPr>
            <a:spLocks noGrp="1"/>
          </p:cNvSpPr>
          <p:nvPr>
            <p:ph idx="1"/>
          </p:nvPr>
        </p:nvSpPr>
        <p:spPr>
          <a:xfrm>
            <a:off x="898525" y="1868557"/>
            <a:ext cx="7402514" cy="3977034"/>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cxnSp>
        <p:nvCxnSpPr>
          <p:cNvPr id="12" name="Lige forbindelse bund"/>
          <p:cNvCxnSpPr/>
          <p:nvPr userDrawn="1"/>
        </p:nvCxnSpPr>
        <p:spPr>
          <a:xfrm>
            <a:off x="900000" y="5930900"/>
            <a:ext cx="7401038"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Lige forbindelse midt"/>
          <p:cNvCxnSpPr/>
          <p:nvPr userDrawn="1"/>
        </p:nvCxnSpPr>
        <p:spPr>
          <a:xfrm>
            <a:off x="900000" y="1782914"/>
            <a:ext cx="7401038"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Lige forbindelse øverst"/>
          <p:cNvCxnSpPr/>
          <p:nvPr userDrawn="1"/>
        </p:nvCxnSpPr>
        <p:spPr>
          <a:xfrm>
            <a:off x="900000" y="1543050"/>
            <a:ext cx="7401038"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Pladsholder til dato 6" hidden="1"/>
          <p:cNvSpPr>
            <a:spLocks noGrp="1"/>
          </p:cNvSpPr>
          <p:nvPr>
            <p:ph type="dt" sz="half" idx="10"/>
          </p:nvPr>
        </p:nvSpPr>
        <p:spPr/>
        <p:txBody>
          <a:bodyPr/>
          <a:lstStyle/>
          <a:p>
            <a:r>
              <a:rPr lang="en-GB"/>
              <a:t>28/09/2016</a:t>
            </a:r>
            <a:endParaRPr lang="en-GB" dirty="0"/>
          </a:p>
        </p:txBody>
      </p:sp>
      <p:sp>
        <p:nvSpPr>
          <p:cNvPr id="8" name="Pladsholder til sidefod 7" hidden="1"/>
          <p:cNvSpPr>
            <a:spLocks noGrp="1"/>
          </p:cNvSpPr>
          <p:nvPr>
            <p:ph type="ftr" sz="quarter" idx="11"/>
          </p:nvPr>
        </p:nvSpPr>
        <p:spPr/>
        <p:txBody>
          <a:bodyPr/>
          <a:lstStyle/>
          <a:p>
            <a:endParaRPr lang="en-GB" dirty="0"/>
          </a:p>
        </p:txBody>
      </p:sp>
      <p:sp>
        <p:nvSpPr>
          <p:cNvPr id="9" name="Pladsholder til slidenummer 8"/>
          <p:cNvSpPr>
            <a:spLocks noGrp="1"/>
          </p:cNvSpPr>
          <p:nvPr>
            <p:ph type="sldNum" sz="quarter" idx="12"/>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3605418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f med overskrift II">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0000" y="873548"/>
            <a:ext cx="7398000" cy="950400"/>
          </a:xfrm>
        </p:spPr>
        <p:txBody>
          <a:bodyPr/>
          <a:lstStyle>
            <a:lvl1pPr>
              <a:defRPr/>
            </a:lvl1pPr>
          </a:lstStyle>
          <a:p>
            <a:r>
              <a:rPr lang="da-DK" dirty="0"/>
              <a:t>Klik og indsæt titel max 2 linje</a:t>
            </a:r>
          </a:p>
        </p:txBody>
      </p:sp>
      <p:sp>
        <p:nvSpPr>
          <p:cNvPr id="11" name="Pladsholder til tekst 2"/>
          <p:cNvSpPr>
            <a:spLocks noGrp="1"/>
          </p:cNvSpPr>
          <p:nvPr>
            <p:ph type="body" sz="quarter" idx="13"/>
          </p:nvPr>
        </p:nvSpPr>
        <p:spPr>
          <a:xfrm>
            <a:off x="898525" y="2000921"/>
            <a:ext cx="7402513" cy="241382"/>
          </a:xfrm>
        </p:spPr>
        <p:txBody>
          <a:bodyPr anchor="ctr" anchorCtr="0"/>
          <a:lstStyle>
            <a:lvl1pPr marL="0" indent="0">
              <a:buNone/>
              <a:defRPr sz="900"/>
            </a:lvl1pPr>
          </a:lstStyle>
          <a:p>
            <a:pPr lvl="0"/>
            <a:r>
              <a:rPr lang="da-DK" smtClean="0"/>
              <a:t>Klik for at redigere i master</a:t>
            </a:r>
          </a:p>
        </p:txBody>
      </p:sp>
      <p:sp>
        <p:nvSpPr>
          <p:cNvPr id="3" name="Pladsholder til tekst 3"/>
          <p:cNvSpPr>
            <a:spLocks noGrp="1"/>
          </p:cNvSpPr>
          <p:nvPr>
            <p:ph idx="1"/>
          </p:nvPr>
        </p:nvSpPr>
        <p:spPr>
          <a:xfrm>
            <a:off x="898525" y="2327945"/>
            <a:ext cx="7402514" cy="3517646"/>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cxnSp>
        <p:nvCxnSpPr>
          <p:cNvPr id="12" name="Lige forbindelse bund"/>
          <p:cNvCxnSpPr/>
          <p:nvPr userDrawn="1"/>
        </p:nvCxnSpPr>
        <p:spPr>
          <a:xfrm>
            <a:off x="900000" y="5930900"/>
            <a:ext cx="7401038"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Lige forbindelse midt"/>
          <p:cNvCxnSpPr/>
          <p:nvPr userDrawn="1"/>
        </p:nvCxnSpPr>
        <p:spPr>
          <a:xfrm>
            <a:off x="900000" y="2242302"/>
            <a:ext cx="7401038"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Lige forbindelse øverst"/>
          <p:cNvCxnSpPr/>
          <p:nvPr userDrawn="1"/>
        </p:nvCxnSpPr>
        <p:spPr>
          <a:xfrm>
            <a:off x="900000" y="2002438"/>
            <a:ext cx="7401038"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Pladsholder til dato 6" hidden="1"/>
          <p:cNvSpPr>
            <a:spLocks noGrp="1"/>
          </p:cNvSpPr>
          <p:nvPr>
            <p:ph type="dt" sz="half" idx="10"/>
          </p:nvPr>
        </p:nvSpPr>
        <p:spPr/>
        <p:txBody>
          <a:bodyPr/>
          <a:lstStyle/>
          <a:p>
            <a:r>
              <a:rPr lang="en-GB"/>
              <a:t>28/09/2016</a:t>
            </a:r>
            <a:endParaRPr lang="en-GB" dirty="0"/>
          </a:p>
        </p:txBody>
      </p:sp>
      <p:sp>
        <p:nvSpPr>
          <p:cNvPr id="8" name="Pladsholder til sidefod 7" hidden="1"/>
          <p:cNvSpPr>
            <a:spLocks noGrp="1"/>
          </p:cNvSpPr>
          <p:nvPr>
            <p:ph type="ftr" sz="quarter" idx="11"/>
          </p:nvPr>
        </p:nvSpPr>
        <p:spPr/>
        <p:txBody>
          <a:bodyPr/>
          <a:lstStyle/>
          <a:p>
            <a:endParaRPr lang="en-GB" dirty="0"/>
          </a:p>
        </p:txBody>
      </p:sp>
      <p:sp>
        <p:nvSpPr>
          <p:cNvPr id="9" name="Pladsholder til slidenummer 8"/>
          <p:cNvSpPr>
            <a:spLocks noGrp="1"/>
          </p:cNvSpPr>
          <p:nvPr>
            <p:ph type="sldNum" sz="quarter" idx="12"/>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004259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slide lyst billede">
    <p:spTree>
      <p:nvGrpSpPr>
        <p:cNvPr id="1" name=""/>
        <p:cNvGrpSpPr/>
        <p:nvPr/>
      </p:nvGrpSpPr>
      <p:grpSpPr>
        <a:xfrm>
          <a:off x="0" y="0"/>
          <a:ext cx="0" cy="0"/>
          <a:chOff x="0" y="0"/>
          <a:chExt cx="0" cy="0"/>
        </a:xfrm>
      </p:grpSpPr>
      <p:sp>
        <p:nvSpPr>
          <p:cNvPr id="13" name="Picture Placeholder 12"/>
          <p:cNvSpPr>
            <a:spLocks noGrp="1"/>
          </p:cNvSpPr>
          <p:nvPr>
            <p:ph type="pic" sz="quarter" idx="15" hasCustomPrompt="1"/>
          </p:nvPr>
        </p:nvSpPr>
        <p:spPr>
          <a:xfrm>
            <a:off x="0" y="0"/>
            <a:ext cx="9144000" cy="6861175"/>
          </a:xfrm>
          <a:noFill/>
        </p:spPr>
        <p:txBody>
          <a:bodyPr bIns="612000" anchor="ctr" anchorCtr="0"/>
          <a:lstStyle>
            <a:lvl1pPr marL="0" indent="0" algn="ctr">
              <a:buNone/>
              <a:defRPr sz="1600" baseline="0"/>
            </a:lvl1pPr>
          </a:lstStyle>
          <a:p>
            <a:r>
              <a:rPr lang="da-DK" dirty="0"/>
              <a:t>Klik på ikonet for at tilføje et lyst billede</a:t>
            </a:r>
          </a:p>
        </p:txBody>
      </p:sp>
      <p:sp>
        <p:nvSpPr>
          <p:cNvPr id="2" name="Title 1"/>
          <p:cNvSpPr>
            <a:spLocks noGrp="1"/>
          </p:cNvSpPr>
          <p:nvPr>
            <p:ph type="ctrTitle" hasCustomPrompt="1"/>
          </p:nvPr>
        </p:nvSpPr>
        <p:spPr>
          <a:xfrm>
            <a:off x="898525" y="3633745"/>
            <a:ext cx="7402514" cy="1435271"/>
          </a:xfrm>
        </p:spPr>
        <p:txBody>
          <a:bodyPr anchor="b"/>
          <a:lstStyle>
            <a:lvl1pPr algn="l">
              <a:lnSpc>
                <a:spcPct val="100000"/>
              </a:lnSpc>
              <a:defRPr sz="3600" b="1">
                <a:solidFill>
                  <a:schemeClr val="tx1"/>
                </a:solidFill>
              </a:defRPr>
            </a:lvl1pPr>
          </a:lstStyle>
          <a:p>
            <a:r>
              <a:rPr lang="da-DK" dirty="0"/>
              <a:t>Klik for at redigere i master</a:t>
            </a:r>
          </a:p>
        </p:txBody>
      </p:sp>
      <p:sp>
        <p:nvSpPr>
          <p:cNvPr id="3" name="Subtitle 2"/>
          <p:cNvSpPr>
            <a:spLocks noGrp="1"/>
          </p:cNvSpPr>
          <p:nvPr>
            <p:ph type="subTitle" idx="1" hasCustomPrompt="1"/>
          </p:nvPr>
        </p:nvSpPr>
        <p:spPr>
          <a:xfrm>
            <a:off x="898525" y="5253791"/>
            <a:ext cx="7402514" cy="351845"/>
          </a:xfrm>
        </p:spPr>
        <p:txBody>
          <a:bodyPr/>
          <a:lstStyle>
            <a:lvl1pPr marL="0" indent="0" algn="l">
              <a:spcBef>
                <a:spcPts val="0"/>
              </a:spcBef>
              <a:buFont typeface="Arial" panose="020B0604020202020204" pitchFamily="34" charset="0"/>
              <a:buChar char="​"/>
              <a:defRPr sz="24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da-DK" dirty="0"/>
              <a:t>Klik for at redigere i master</a:t>
            </a:r>
          </a:p>
        </p:txBody>
      </p:sp>
      <p:sp>
        <p:nvSpPr>
          <p:cNvPr id="10" name="Logo Placeholder 9"/>
          <p:cNvSpPr>
            <a:spLocks noGrp="1"/>
          </p:cNvSpPr>
          <p:nvPr>
            <p:ph type="body" sz="quarter" idx="14" hasCustomPrompt="1"/>
          </p:nvPr>
        </p:nvSpPr>
        <p:spPr>
          <a:xfrm>
            <a:off x="6997838" y="6046418"/>
            <a:ext cx="1303200" cy="370800"/>
          </a:xfrm>
          <a:blipFill>
            <a:blip r:embed="rId2"/>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4" name="Date Placeholder 3" hidden="1"/>
          <p:cNvSpPr>
            <a:spLocks noGrp="1"/>
          </p:cNvSpPr>
          <p:nvPr>
            <p:ph type="dt" sz="half" idx="10"/>
          </p:nvPr>
        </p:nvSpPr>
        <p:spPr>
          <a:xfrm>
            <a:off x="0" y="6912000"/>
            <a:ext cx="0" cy="0"/>
          </a:xfrm>
          <a:prstGeom prst="rect">
            <a:avLst/>
          </a:prstGeom>
        </p:spPr>
        <p:txBody>
          <a:bodyPr/>
          <a:lstStyle>
            <a:lvl1pPr>
              <a:defRPr sz="100">
                <a:noFill/>
              </a:defRPr>
            </a:lvl1pPr>
          </a:lstStyle>
          <a:p>
            <a:r>
              <a:rPr lang="da-DK" dirty="0"/>
              <a:t>28/09/2016</a:t>
            </a:r>
          </a:p>
        </p:txBody>
      </p:sp>
      <p:sp>
        <p:nvSpPr>
          <p:cNvPr id="5" name="Footer Placeholder 4" hidden="1"/>
          <p:cNvSpPr>
            <a:spLocks noGrp="1"/>
          </p:cNvSpPr>
          <p:nvPr>
            <p:ph type="ftr" sz="quarter" idx="11"/>
          </p:nvPr>
        </p:nvSpPr>
        <p:spPr>
          <a:xfrm>
            <a:off x="0" y="6912000"/>
            <a:ext cx="0" cy="0"/>
          </a:xfrm>
          <a:prstGeom prst="rect">
            <a:avLst/>
          </a:prstGeo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3516705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og graf med overskri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og indsæt titel max 1 linje</a:t>
            </a:r>
          </a:p>
        </p:txBody>
      </p:sp>
      <p:sp>
        <p:nvSpPr>
          <p:cNvPr id="18" name="Pladsholder til tekst 2"/>
          <p:cNvSpPr>
            <a:spLocks noGrp="1"/>
          </p:cNvSpPr>
          <p:nvPr>
            <p:ph type="body" sz="quarter" idx="14"/>
          </p:nvPr>
        </p:nvSpPr>
        <p:spPr>
          <a:xfrm>
            <a:off x="898525" y="1543050"/>
            <a:ext cx="3600450" cy="438120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1" name="Pladsholder til tekst 3"/>
          <p:cNvSpPr>
            <a:spLocks noGrp="1"/>
          </p:cNvSpPr>
          <p:nvPr>
            <p:ph type="body" sz="quarter" idx="13"/>
          </p:nvPr>
        </p:nvSpPr>
        <p:spPr>
          <a:xfrm>
            <a:off x="4714874" y="1541533"/>
            <a:ext cx="3586163" cy="241382"/>
          </a:xfrm>
        </p:spPr>
        <p:txBody>
          <a:bodyPr anchor="ctr" anchorCtr="0"/>
          <a:lstStyle>
            <a:lvl1pPr marL="0" indent="0">
              <a:buNone/>
              <a:defRPr sz="900"/>
            </a:lvl1pPr>
          </a:lstStyle>
          <a:p>
            <a:pPr lvl="0"/>
            <a:r>
              <a:rPr lang="da-DK" smtClean="0"/>
              <a:t>Klik for at redigere i master</a:t>
            </a:r>
          </a:p>
        </p:txBody>
      </p:sp>
      <p:sp>
        <p:nvSpPr>
          <p:cNvPr id="3" name="Pladsholder til tekst 4"/>
          <p:cNvSpPr>
            <a:spLocks noGrp="1"/>
          </p:cNvSpPr>
          <p:nvPr>
            <p:ph idx="1"/>
          </p:nvPr>
        </p:nvSpPr>
        <p:spPr>
          <a:xfrm>
            <a:off x="4714875" y="1868557"/>
            <a:ext cx="3586164" cy="3975134"/>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cxnSp>
        <p:nvCxnSpPr>
          <p:cNvPr id="12" name="Lige forbindelse bund"/>
          <p:cNvCxnSpPr/>
          <p:nvPr userDrawn="1"/>
        </p:nvCxnSpPr>
        <p:spPr>
          <a:xfrm>
            <a:off x="4714875" y="5932800"/>
            <a:ext cx="3586163"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Lige forbindelse midt"/>
          <p:cNvCxnSpPr/>
          <p:nvPr userDrawn="1"/>
        </p:nvCxnSpPr>
        <p:spPr>
          <a:xfrm>
            <a:off x="4714875" y="1782914"/>
            <a:ext cx="3586163"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Lige forbindelse øverst"/>
          <p:cNvCxnSpPr/>
          <p:nvPr userDrawn="1"/>
        </p:nvCxnSpPr>
        <p:spPr>
          <a:xfrm>
            <a:off x="4714875" y="1543050"/>
            <a:ext cx="3586163"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Pladsholder til dato 6" hidden="1"/>
          <p:cNvSpPr>
            <a:spLocks noGrp="1"/>
          </p:cNvSpPr>
          <p:nvPr>
            <p:ph type="dt" sz="half" idx="10"/>
          </p:nvPr>
        </p:nvSpPr>
        <p:spPr/>
        <p:txBody>
          <a:bodyPr/>
          <a:lstStyle/>
          <a:p>
            <a:r>
              <a:rPr lang="en-GB"/>
              <a:t>28/09/2016</a:t>
            </a:r>
            <a:endParaRPr lang="en-GB" dirty="0"/>
          </a:p>
        </p:txBody>
      </p:sp>
      <p:sp>
        <p:nvSpPr>
          <p:cNvPr id="8" name="Pladsholder til sidefod 7" hidden="1"/>
          <p:cNvSpPr>
            <a:spLocks noGrp="1"/>
          </p:cNvSpPr>
          <p:nvPr>
            <p:ph type="ftr" sz="quarter" idx="11"/>
          </p:nvPr>
        </p:nvSpPr>
        <p:spPr/>
        <p:txBody>
          <a:bodyPr/>
          <a:lstStyle/>
          <a:p>
            <a:endParaRPr lang="en-GB" dirty="0"/>
          </a:p>
        </p:txBody>
      </p:sp>
      <p:sp>
        <p:nvSpPr>
          <p:cNvPr id="9" name="Pladsholder til slidenummer 8"/>
          <p:cNvSpPr>
            <a:spLocks noGrp="1"/>
          </p:cNvSpPr>
          <p:nvPr>
            <p:ph type="sldNum" sz="quarter" idx="12"/>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459891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af + tek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0000" y="873548"/>
            <a:ext cx="7398000" cy="950400"/>
          </a:xfrm>
        </p:spPr>
        <p:txBody>
          <a:bodyPr/>
          <a:lstStyle>
            <a:lvl1pPr>
              <a:defRPr/>
            </a:lvl1pPr>
          </a:lstStyle>
          <a:p>
            <a:r>
              <a:rPr lang="da-DK" dirty="0"/>
              <a:t>Klik og indsæt titel max 2 linje</a:t>
            </a:r>
          </a:p>
        </p:txBody>
      </p:sp>
      <p:sp>
        <p:nvSpPr>
          <p:cNvPr id="3" name="Pladsholder til tekst 3"/>
          <p:cNvSpPr>
            <a:spLocks noGrp="1"/>
          </p:cNvSpPr>
          <p:nvPr>
            <p:ph idx="1"/>
          </p:nvPr>
        </p:nvSpPr>
        <p:spPr>
          <a:xfrm>
            <a:off x="898525" y="2081770"/>
            <a:ext cx="7402514" cy="2068800"/>
          </a:xfrm>
        </p:spPr>
        <p:txBody>
          <a:bodyPr/>
          <a:lstStyle/>
          <a:p>
            <a:pPr lvl="0"/>
            <a:r>
              <a:rPr lang="da-DK" noProof="0" smtClean="0"/>
              <a:t>Klik for at redigere i master</a:t>
            </a:r>
          </a:p>
          <a:p>
            <a:pPr lvl="1"/>
            <a:r>
              <a:rPr lang="da-DK" noProof="0" smtClean="0"/>
              <a:t>Andet niveau</a:t>
            </a:r>
          </a:p>
          <a:p>
            <a:pPr lvl="2"/>
            <a:r>
              <a:rPr lang="da-DK" noProof="0" smtClean="0"/>
              <a:t>Tredje niveau</a:t>
            </a:r>
          </a:p>
          <a:p>
            <a:pPr lvl="3"/>
            <a:r>
              <a:rPr lang="da-DK" noProof="0" smtClean="0"/>
              <a:t>Fjerde niveau</a:t>
            </a:r>
          </a:p>
          <a:p>
            <a:pPr lvl="4"/>
            <a:r>
              <a:rPr lang="da-DK" noProof="0" smtClean="0"/>
              <a:t>Femte niveau</a:t>
            </a:r>
            <a:endParaRPr lang="da-DK" noProof="0" dirty="0"/>
          </a:p>
        </p:txBody>
      </p:sp>
      <p:cxnSp>
        <p:nvCxnSpPr>
          <p:cNvPr id="12" name="Lige forbindelse bund"/>
          <p:cNvCxnSpPr/>
          <p:nvPr userDrawn="1"/>
        </p:nvCxnSpPr>
        <p:spPr>
          <a:xfrm>
            <a:off x="900000" y="4240793"/>
            <a:ext cx="7401038"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Lige forbindelse øverst"/>
          <p:cNvCxnSpPr/>
          <p:nvPr userDrawn="1"/>
        </p:nvCxnSpPr>
        <p:spPr>
          <a:xfrm>
            <a:off x="900000" y="2002438"/>
            <a:ext cx="7401038"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Pladsholder til dato 6" hidden="1"/>
          <p:cNvSpPr>
            <a:spLocks noGrp="1"/>
          </p:cNvSpPr>
          <p:nvPr>
            <p:ph type="dt" sz="half" idx="10"/>
          </p:nvPr>
        </p:nvSpPr>
        <p:spPr/>
        <p:txBody>
          <a:bodyPr/>
          <a:lstStyle/>
          <a:p>
            <a:r>
              <a:rPr lang="en-GB"/>
              <a:t>28/09/2016</a:t>
            </a:r>
            <a:endParaRPr lang="en-GB" dirty="0"/>
          </a:p>
        </p:txBody>
      </p:sp>
      <p:sp>
        <p:nvSpPr>
          <p:cNvPr id="8" name="Pladsholder til sidefod 7" hidden="1"/>
          <p:cNvSpPr>
            <a:spLocks noGrp="1"/>
          </p:cNvSpPr>
          <p:nvPr>
            <p:ph type="ftr" sz="quarter" idx="11"/>
          </p:nvPr>
        </p:nvSpPr>
        <p:spPr/>
        <p:txBody>
          <a:bodyPr/>
          <a:lstStyle/>
          <a:p>
            <a:endParaRPr lang="en-GB" dirty="0"/>
          </a:p>
        </p:txBody>
      </p:sp>
      <p:sp>
        <p:nvSpPr>
          <p:cNvPr id="9" name="Pladsholder til slidenummer 8"/>
          <p:cNvSpPr>
            <a:spLocks noGrp="1"/>
          </p:cNvSpPr>
          <p:nvPr>
            <p:ph type="sldNum" sz="quarter" idx="12"/>
          </p:nvPr>
        </p:nvSpPr>
        <p:spPr/>
        <p:txBody>
          <a:bodyPr/>
          <a:lstStyle/>
          <a:p>
            <a:fld id="{24C8C45C-947F-4981-8B3F-4F32E973C901}" type="slidenum">
              <a:rPr lang="en-GB" smtClean="0"/>
              <a:pPr/>
              <a:t>‹#›</a:t>
            </a:fld>
            <a:endParaRPr lang="en-GB" dirty="0"/>
          </a:p>
        </p:txBody>
      </p:sp>
      <p:sp>
        <p:nvSpPr>
          <p:cNvPr id="6" name="Pladsholder til tekst 5"/>
          <p:cNvSpPr>
            <a:spLocks noGrp="1"/>
          </p:cNvSpPr>
          <p:nvPr>
            <p:ph type="body" sz="quarter" idx="14"/>
          </p:nvPr>
        </p:nvSpPr>
        <p:spPr>
          <a:xfrm>
            <a:off x="898525" y="4412974"/>
            <a:ext cx="7402513" cy="1517926"/>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Tree>
    <p:extLst>
      <p:ext uri="{BB962C8B-B14F-4D97-AF65-F5344CB8AC3E}">
        <p14:creationId xmlns:p14="http://schemas.microsoft.com/office/powerpoint/2010/main" val="3847099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ut slide">
    <p:spTree>
      <p:nvGrpSpPr>
        <p:cNvPr id="1" name=""/>
        <p:cNvGrpSpPr/>
        <p:nvPr/>
      </p:nvGrpSpPr>
      <p:grpSpPr>
        <a:xfrm>
          <a:off x="0" y="0"/>
          <a:ext cx="0" cy="0"/>
          <a:chOff x="0" y="0"/>
          <a:chExt cx="0" cy="0"/>
        </a:xfrm>
      </p:grpSpPr>
      <p:sp>
        <p:nvSpPr>
          <p:cNvPr id="6" name="Baggrund"/>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800" noProof="0" dirty="0" err="1">
              <a:solidFill>
                <a:schemeClr val="tx1"/>
              </a:solidFill>
            </a:endParaRPr>
          </a:p>
        </p:txBody>
      </p:sp>
      <p:pic>
        <p:nvPicPr>
          <p:cNvPr id="7" name="Billede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98526" y="4709738"/>
            <a:ext cx="1032034" cy="292704"/>
          </a:xfrm>
          <a:prstGeom prst="rect">
            <a:avLst/>
          </a:prstGeom>
        </p:spPr>
      </p:pic>
      <p:sp>
        <p:nvSpPr>
          <p:cNvPr id="10" name="Pladsholder til tekst 9"/>
          <p:cNvSpPr>
            <a:spLocks noGrp="1"/>
          </p:cNvSpPr>
          <p:nvPr>
            <p:ph type="body" sz="quarter" idx="10"/>
          </p:nvPr>
        </p:nvSpPr>
        <p:spPr>
          <a:xfrm>
            <a:off x="898525" y="5260312"/>
            <a:ext cx="1692275" cy="702338"/>
          </a:xfrm>
        </p:spPr>
        <p:txBody>
          <a:bodyPr/>
          <a:lstStyle>
            <a:lvl1pPr marL="0" indent="0">
              <a:buFont typeface="Arial" panose="020B0604020202020204" pitchFamily="34" charset="0"/>
              <a:buChar char="​"/>
              <a:defRPr sz="1000" b="1">
                <a:solidFill>
                  <a:schemeClr val="bg1"/>
                </a:solidFill>
              </a:defRPr>
            </a:lvl1pPr>
            <a:lvl2pPr marL="0" indent="0">
              <a:buFont typeface="Arial" panose="020B0604020202020204" pitchFamily="34" charset="0"/>
              <a:buChar cha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1" name="Pladsholder til tekst 9"/>
          <p:cNvSpPr>
            <a:spLocks noGrp="1"/>
          </p:cNvSpPr>
          <p:nvPr>
            <p:ph type="body" sz="quarter" idx="11"/>
          </p:nvPr>
        </p:nvSpPr>
        <p:spPr>
          <a:xfrm>
            <a:off x="2806700" y="5260312"/>
            <a:ext cx="1692275" cy="702338"/>
          </a:xfrm>
        </p:spPr>
        <p:txBody>
          <a:bodyPr/>
          <a:lstStyle>
            <a:lvl1pPr marL="0" indent="0">
              <a:buFont typeface="Arial" panose="020B0604020202020204" pitchFamily="34" charset="0"/>
              <a:buChar char="​"/>
              <a:defRPr sz="1000" b="0">
                <a:solidFill>
                  <a:schemeClr val="bg1"/>
                </a:solidFill>
              </a:defRPr>
            </a:lvl1pPr>
            <a:lvl2pPr marL="0" indent="0">
              <a:buFont typeface="Arial" panose="020B0604020202020204" pitchFamily="34" charset="0"/>
              <a:buChar cha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Tree>
    <p:extLst>
      <p:ext uri="{BB962C8B-B14F-4D97-AF65-F5344CB8AC3E}">
        <p14:creationId xmlns:p14="http://schemas.microsoft.com/office/powerpoint/2010/main" val="1446849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6" name="Pladsholder til dato 5"/>
          <p:cNvSpPr>
            <a:spLocks noGrp="1"/>
          </p:cNvSpPr>
          <p:nvPr>
            <p:ph type="dt" sz="half" idx="10"/>
          </p:nvPr>
        </p:nvSpPr>
        <p:spPr/>
        <p:txBody>
          <a:bodyPr/>
          <a:lstStyle/>
          <a:p>
            <a:r>
              <a:rPr lang="en-GB"/>
              <a:t>28/09/2016</a:t>
            </a:r>
            <a:endParaRPr lang="en-GB" dirty="0"/>
          </a:p>
        </p:txBody>
      </p:sp>
      <p:sp>
        <p:nvSpPr>
          <p:cNvPr id="7" name="Pladsholder til sidefod 6"/>
          <p:cNvSpPr>
            <a:spLocks noGrp="1"/>
          </p:cNvSpPr>
          <p:nvPr>
            <p:ph type="ftr" sz="quarter" idx="11"/>
          </p:nvPr>
        </p:nvSpPr>
        <p:spPr/>
        <p:txBody>
          <a:bodyPr/>
          <a:lstStyle/>
          <a:p>
            <a:endParaRPr lang="en-GB" dirty="0"/>
          </a:p>
        </p:txBody>
      </p:sp>
      <p:sp>
        <p:nvSpPr>
          <p:cNvPr id="8" name="Pladsholder til slidenummer 7"/>
          <p:cNvSpPr>
            <a:spLocks noGrp="1"/>
          </p:cNvSpPr>
          <p:nvPr>
            <p:ph type="sldNum" sz="quarter" idx="12"/>
          </p:nvPr>
        </p:nvSpPr>
        <p:spPr/>
        <p:txBody>
          <a:bodyPr/>
          <a:lstStyle/>
          <a:p>
            <a:fld id="{24C8C45C-947F-4981-8B3F-4F32E973C901}" type="slidenum">
              <a:rPr lang="en-GB" smtClean="0"/>
              <a:pPr/>
              <a:t>‹#›</a:t>
            </a:fld>
            <a:endParaRPr lang="en-GB" dirty="0"/>
          </a:p>
        </p:txBody>
      </p:sp>
      <p:sp>
        <p:nvSpPr>
          <p:cNvPr id="9" name="Titel 8"/>
          <p:cNvSpPr>
            <a:spLocks noGrp="1"/>
          </p:cNvSpPr>
          <p:nvPr>
            <p:ph type="title"/>
          </p:nvPr>
        </p:nvSpPr>
        <p:spPr/>
        <p:txBody>
          <a:bodyPr/>
          <a:lstStyle/>
          <a:p>
            <a:r>
              <a:rPr lang="da-DK" smtClean="0"/>
              <a:t>Klik for at redigere i master</a:t>
            </a:r>
            <a:endParaRPr lang="da-DK"/>
          </a:p>
        </p:txBody>
      </p:sp>
    </p:spTree>
    <p:extLst>
      <p:ext uri="{BB962C8B-B14F-4D97-AF65-F5344CB8AC3E}">
        <p14:creationId xmlns:p14="http://schemas.microsoft.com/office/powerpoint/2010/main" val="124913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Pladsholder til dato 4"/>
          <p:cNvSpPr>
            <a:spLocks noGrp="1"/>
          </p:cNvSpPr>
          <p:nvPr>
            <p:ph type="dt" sz="half" idx="10"/>
          </p:nvPr>
        </p:nvSpPr>
        <p:spPr/>
        <p:txBody>
          <a:bodyPr/>
          <a:lstStyle/>
          <a:p>
            <a:r>
              <a:rPr lang="en-GB"/>
              <a:t>28/09/2016</a:t>
            </a:r>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015761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rugerguide">
    <p:spTree>
      <p:nvGrpSpPr>
        <p:cNvPr id="1" name=""/>
        <p:cNvGrpSpPr/>
        <p:nvPr/>
      </p:nvGrpSpPr>
      <p:grpSpPr>
        <a:xfrm>
          <a:off x="0" y="0"/>
          <a:ext cx="0" cy="0"/>
          <a:chOff x="0" y="0"/>
          <a:chExt cx="0" cy="0"/>
        </a:xfrm>
      </p:grpSpPr>
      <p:sp>
        <p:nvSpPr>
          <p:cNvPr id="9" name="Fast overskrift"/>
          <p:cNvSpPr txBox="1"/>
          <p:nvPr userDrawn="1"/>
        </p:nvSpPr>
        <p:spPr>
          <a:xfrm>
            <a:off x="898525" y="603360"/>
            <a:ext cx="7402513" cy="650171"/>
          </a:xfrm>
          <a:prstGeom prst="rect">
            <a:avLst/>
          </a:prstGeom>
          <a:noFill/>
        </p:spPr>
        <p:txBody>
          <a:bodyPr wrap="square" lIns="0" tIns="0" rIns="0" bIns="0" rtlCol="0" anchor="b" anchorCtr="0">
            <a:noAutofit/>
          </a:bodyPr>
          <a:lstStyle/>
          <a:p>
            <a:r>
              <a:rPr lang="da-DK" sz="3200" b="0" noProof="1">
                <a:solidFill>
                  <a:schemeClr val="tx1"/>
                </a:solidFill>
                <a:latin typeface="Arial" panose="020B0604020202020204" pitchFamily="34" charset="0"/>
                <a:cs typeface="Arial" panose="020B0604020202020204" pitchFamily="34" charset="0"/>
              </a:rPr>
              <a:t>Brugerguide - Slet før anvendelse</a:t>
            </a:r>
          </a:p>
        </p:txBody>
      </p:sp>
      <p:sp>
        <p:nvSpPr>
          <p:cNvPr id="29" name="Text Box 2"/>
          <p:cNvSpPr txBox="1">
            <a:spLocks noChangeArrowheads="1"/>
          </p:cNvSpPr>
          <p:nvPr userDrawn="1"/>
        </p:nvSpPr>
        <p:spPr bwMode="auto">
          <a:xfrm>
            <a:off x="903477" y="1551001"/>
            <a:ext cx="2139603"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latin typeface="Arial" panose="020B0604020202020204" pitchFamily="34" charset="0"/>
                <a:cs typeface="Arial" panose="020B0604020202020204" pitchFamily="34" charset="0"/>
              </a:rPr>
              <a:t>Brug</a:t>
            </a:r>
            <a:r>
              <a:rPr lang="da-DK" sz="1000" b="1" baseline="0" noProof="1">
                <a:latin typeface="Arial" panose="020B0604020202020204" pitchFamily="34" charset="0"/>
                <a:cs typeface="Arial" panose="020B0604020202020204" pitchFamily="34" charset="0"/>
              </a:rPr>
              <a:t> tekst typografier</a:t>
            </a:r>
            <a:endParaRPr lang="da-DK" sz="1000" b="1" noProof="1">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Brug</a:t>
            </a:r>
            <a:r>
              <a:rPr lang="da-DK" altLang="da-DK" sz="900" b="1" noProof="1">
                <a:solidFill>
                  <a:schemeClr val="tx1"/>
                </a:solidFill>
                <a:latin typeface="Arial" panose="020B0604020202020204" pitchFamily="34" charset="0"/>
                <a:cs typeface="Arial" panose="020B0604020202020204" pitchFamily="34" charset="0"/>
              </a:rPr>
              <a:t> TAB </a:t>
            </a:r>
            <a:r>
              <a:rPr lang="da-DK" altLang="da-DK" sz="900" b="0" noProof="1">
                <a:solidFill>
                  <a:schemeClr val="tx1"/>
                </a:solidFill>
                <a:latin typeface="Arial" panose="020B0604020202020204" pitchFamily="34" charset="0"/>
                <a:cs typeface="Arial" panose="020B0604020202020204" pitchFamily="34" charset="0"/>
              </a:rPr>
              <a:t>for at gå frem i tekst-niveauer. Klik </a:t>
            </a:r>
            <a:r>
              <a:rPr lang="da-DK" altLang="da-DK" sz="900" b="1" noProof="1">
                <a:solidFill>
                  <a:schemeClr val="tx1"/>
                </a:solidFill>
                <a:latin typeface="Arial" panose="020B0604020202020204" pitchFamily="34" charset="0"/>
                <a:cs typeface="Arial" panose="020B0604020202020204" pitchFamily="34" charset="0"/>
              </a:rPr>
              <a:t>ENTER</a:t>
            </a:r>
            <a:r>
              <a:rPr lang="da-DK" altLang="da-DK" sz="900" b="0" noProof="1">
                <a:solidFill>
                  <a:schemeClr val="tx1"/>
                </a:solidFill>
                <a:latin typeface="Arial" panose="020B0604020202020204" pitchFamily="34" charset="0"/>
                <a:cs typeface="Arial" panose="020B0604020202020204" pitchFamily="34" charset="0"/>
              </a:rPr>
              <a:t>, derefter </a:t>
            </a:r>
            <a:r>
              <a:rPr lang="da-DK" altLang="da-DK" sz="900" b="1" noProof="1">
                <a:solidFill>
                  <a:schemeClr val="tx1"/>
                </a:solidFill>
                <a:latin typeface="Arial" panose="020B0604020202020204" pitchFamily="34" charset="0"/>
                <a:cs typeface="Arial" panose="020B0604020202020204" pitchFamily="34" charset="0"/>
              </a:rPr>
              <a:t>TAB</a:t>
            </a:r>
            <a:r>
              <a:rPr lang="da-DK" altLang="da-DK" sz="900" b="0" noProof="1">
                <a:solidFill>
                  <a:schemeClr val="tx1"/>
                </a:solidFill>
                <a:latin typeface="Arial" panose="020B0604020202020204" pitchFamily="34" charset="0"/>
                <a:cs typeface="Arial" panose="020B0604020202020204" pitchFamily="34" charset="0"/>
              </a:rPr>
              <a:t> for at skifte fra et niveau til et næste</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For at gå tilbage i tekst-niveauer,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brug </a:t>
            </a:r>
            <a:r>
              <a:rPr lang="da-DK" altLang="da-DK" sz="900" b="1" noProof="1">
                <a:solidFill>
                  <a:schemeClr val="tx1"/>
                </a:solidFill>
                <a:latin typeface="Arial" panose="020B0604020202020204" pitchFamily="34" charset="0"/>
                <a:cs typeface="Arial" panose="020B0604020202020204" pitchFamily="34" charset="0"/>
              </a:rPr>
              <a:t>SHIFT+TAB</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Alternativt kan </a:t>
            </a:r>
            <a:r>
              <a:rPr lang="da-DK" altLang="da-DK" sz="900" b="1" noProof="1">
                <a:solidFill>
                  <a:schemeClr val="tx1"/>
                </a:solidFill>
                <a:latin typeface="Arial" panose="020B0604020202020204" pitchFamily="34" charset="0"/>
                <a:cs typeface="Arial" panose="020B0604020202020204" pitchFamily="34" charset="0"/>
              </a:rPr>
              <a:t>Forøg</a:t>
            </a:r>
            <a:r>
              <a:rPr lang="da-DK" altLang="da-DK" sz="900" b="0" noProof="1">
                <a:solidFill>
                  <a:schemeClr val="tx1"/>
                </a:solidFill>
                <a:latin typeface="Arial" panose="020B0604020202020204" pitchFamily="34" charset="0"/>
                <a:cs typeface="Arial" panose="020B0604020202020204" pitchFamily="34" charset="0"/>
              </a:rPr>
              <a:t> og</a:t>
            </a:r>
            <a:br>
              <a:rPr lang="da-DK" altLang="da-DK" sz="900" b="0" noProof="1">
                <a:solidFill>
                  <a:schemeClr val="tx1"/>
                </a:solidFill>
                <a:latin typeface="Arial" panose="020B0604020202020204" pitchFamily="34" charset="0"/>
                <a:cs typeface="Arial" panose="020B0604020202020204" pitchFamily="34" charset="0"/>
              </a:rPr>
            </a:br>
            <a:r>
              <a:rPr lang="da-DK" altLang="da-DK" sz="900" b="1" noProof="1">
                <a:solidFill>
                  <a:schemeClr val="tx1"/>
                </a:solidFill>
                <a:latin typeface="Arial" panose="020B0604020202020204" pitchFamily="34" charset="0"/>
                <a:cs typeface="Arial" panose="020B0604020202020204" pitchFamily="34" charset="0"/>
              </a:rPr>
              <a:t>Formindsk</a:t>
            </a:r>
            <a:r>
              <a:rPr lang="da-DK" altLang="da-DK" sz="900" b="0" noProof="1">
                <a:solidFill>
                  <a:schemeClr val="tx1"/>
                </a:solidFill>
                <a:latin typeface="Arial" panose="020B0604020202020204" pitchFamily="34" charset="0"/>
                <a:cs typeface="Arial" panose="020B0604020202020204" pitchFamily="34" charset="0"/>
              </a:rPr>
              <a:t> listeniveau bruges</a:t>
            </a:r>
          </a:p>
          <a:p>
            <a:pPr eaLnBrk="1" hangingPunct="1">
              <a:spcBef>
                <a:spcPts val="1200"/>
              </a:spcBef>
              <a:spcAft>
                <a:spcPts val="600"/>
              </a:spcAft>
              <a:defRPr/>
            </a:pPr>
            <a:r>
              <a:rPr lang="da-DK" sz="1000" b="1" noProof="1">
                <a:solidFill>
                  <a:schemeClr val="tx1"/>
                </a:solidFill>
                <a:latin typeface="Arial" panose="020B0604020202020204" pitchFamily="34" charset="0"/>
                <a:cs typeface="Arial" panose="020B0604020202020204" pitchFamily="34" charset="0"/>
              </a:rPr>
              <a:t>Brug layouts</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Hjem</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Klik på menupunktet </a:t>
            </a:r>
            <a:r>
              <a:rPr lang="da-DK" altLang="da-DK" sz="900" b="1" noProof="1">
                <a:solidFill>
                  <a:schemeClr val="tx1"/>
                </a:solidFill>
                <a:latin typeface="Arial" panose="020B0604020202020204" pitchFamily="34" charset="0"/>
                <a:cs typeface="Arial" panose="020B0604020202020204" pitchFamily="34" charset="0"/>
              </a:rPr>
              <a:t>Nyt Slide</a:t>
            </a:r>
            <a:br>
              <a:rPr lang="da-DK" altLang="da-DK" sz="900" b="1"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for at indsætte nyt slide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3. </a:t>
            </a: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Layout</a:t>
            </a:r>
            <a:r>
              <a:rPr lang="da-DK" altLang="da-DK" sz="900" b="0" noProof="1">
                <a:solidFill>
                  <a:schemeClr val="tx1"/>
                </a:solidFill>
                <a:latin typeface="Arial" panose="020B0604020202020204" pitchFamily="34" charset="0"/>
                <a:cs typeface="Arial" panose="020B0604020202020204" pitchFamily="34" charset="0"/>
              </a:rPr>
              <a:t> for at ændre dit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nuværende layout til et alternativt</a:t>
            </a:r>
          </a:p>
          <a:p>
            <a:pPr fontAlgn="auto">
              <a:spcBef>
                <a:spcPts val="1200"/>
              </a:spcBef>
              <a:spcAft>
                <a:spcPts val="600"/>
              </a:spcAft>
              <a:buFont typeface="+mj-lt"/>
              <a:buNone/>
              <a:defRPr/>
            </a:pPr>
            <a:r>
              <a:rPr lang="da-DK" sz="1000" b="1" noProof="1">
                <a:solidFill>
                  <a:schemeClr val="tx1"/>
                </a:solidFill>
                <a:latin typeface="Arial" panose="020B0604020202020204" pitchFamily="34" charset="0"/>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Hjem</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Nulstil</a:t>
            </a:r>
            <a:r>
              <a:rPr lang="da-DK" altLang="da-DK" sz="900" b="0" noProof="1">
                <a:solidFill>
                  <a:schemeClr val="tx1"/>
                </a:solidFill>
                <a:latin typeface="Arial" panose="020B0604020202020204" pitchFamily="34" charset="0"/>
                <a:cs typeface="Arial" panose="020B0604020202020204" pitchFamily="34" charset="0"/>
              </a:rPr>
              <a:t> for at nulstille placering, størrelse og for-</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matering af pladsholdere til</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layoutets oprindelige design </a:t>
            </a:r>
          </a:p>
          <a:p>
            <a:pPr eaLnBrk="1" hangingPunct="1">
              <a:spcAft>
                <a:spcPts val="600"/>
              </a:spcAft>
              <a:defRPr/>
            </a:pPr>
            <a:endParaRPr lang="da-DK" sz="900" b="1" noProof="1">
              <a:solidFill>
                <a:schemeClr val="tx1"/>
              </a:solidFill>
              <a:latin typeface="Arial" panose="020B0604020202020204" pitchFamily="34" charset="0"/>
              <a:cs typeface="Arial" panose="020B0604020202020204" pitchFamily="34" charset="0"/>
            </a:endParaRPr>
          </a:p>
          <a:p>
            <a:pPr eaLnBrk="1" hangingPunct="1">
              <a:spcAft>
                <a:spcPts val="240"/>
              </a:spcAft>
              <a:defRPr/>
            </a:pPr>
            <a:endParaRPr lang="da-DK" sz="900" noProof="1">
              <a:solidFill>
                <a:schemeClr val="tx1"/>
              </a:solidFill>
              <a:latin typeface="Arial" panose="020B0604020202020204" pitchFamily="34" charset="0"/>
              <a:cs typeface="Arial" panose="020B0604020202020204" pitchFamily="34" charset="0"/>
            </a:endParaRPr>
          </a:p>
        </p:txBody>
      </p:sp>
      <p:sp>
        <p:nvSpPr>
          <p:cNvPr id="21" name="Text Box 3"/>
          <p:cNvSpPr txBox="1">
            <a:spLocks noChangeArrowheads="1"/>
          </p:cNvSpPr>
          <p:nvPr userDrawn="1"/>
        </p:nvSpPr>
        <p:spPr bwMode="auto">
          <a:xfrm>
            <a:off x="3732572" y="1551001"/>
            <a:ext cx="1921042"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schemeClr val="tx1"/>
                </a:solidFill>
                <a:latin typeface="Arial" panose="020B0604020202020204" pitchFamily="34" charset="0"/>
                <a:cs typeface="Arial" panose="020B0604020202020204" pitchFamily="34" charset="0"/>
              </a:rPr>
              <a:t>Indsæt billede</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På slides med billedpladsholder,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klik på ikonet og vælg </a:t>
            </a:r>
            <a:r>
              <a:rPr lang="da-DK" altLang="da-DK" sz="900" b="1" noProof="1">
                <a:solidFill>
                  <a:schemeClr val="tx1"/>
                </a:solidFill>
                <a:latin typeface="Arial" panose="020B0604020202020204" pitchFamily="34" charset="0"/>
                <a:cs typeface="Arial" panose="020B0604020202020204" pitchFamily="34" charset="0"/>
              </a:rPr>
              <a:t>Indsæt</a:t>
            </a:r>
          </a:p>
          <a:p>
            <a:pPr eaLnBrk="1" hangingPunct="1">
              <a:spcBef>
                <a:spcPts val="1200"/>
              </a:spcBef>
              <a:spcAft>
                <a:spcPts val="600"/>
              </a:spcAft>
              <a:defRPr/>
            </a:pPr>
            <a:r>
              <a:rPr lang="da-DK" sz="1000" b="1" noProof="1">
                <a:solidFill>
                  <a:schemeClr val="tx1"/>
                </a:solidFill>
                <a:latin typeface="Arial" panose="020B0604020202020204" pitchFamily="34" charset="0"/>
                <a:cs typeface="Arial" panose="020B0604020202020204" pitchFamily="34" charset="0"/>
              </a:rPr>
              <a:t>Beskær billede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a:t>
            </a:r>
            <a:r>
              <a:rPr lang="da-DK" altLang="da-DK" sz="900" b="1" noProof="1">
                <a:solidFill>
                  <a:schemeClr val="tx1"/>
                </a:solidFill>
                <a:latin typeface="Arial" panose="020B0604020202020204" pitchFamily="34" charset="0"/>
                <a:cs typeface="Arial" panose="020B0604020202020204" pitchFamily="34" charset="0"/>
              </a:rPr>
              <a:t>Beskær</a:t>
            </a:r>
            <a:r>
              <a:rPr lang="da-DK" altLang="da-DK" sz="900" b="0" noProof="1">
                <a:solidFill>
                  <a:schemeClr val="tx1"/>
                </a:solidFill>
                <a:latin typeface="Arial" panose="020B0604020202020204" pitchFamily="34" charset="0"/>
                <a:cs typeface="Arial" panose="020B0604020202020204" pitchFamily="34" charset="0"/>
              </a:rPr>
              <a:t> for at ændre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billedets fokus/størrelse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Ønsker du at skalere billedet,</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så hold </a:t>
            </a:r>
            <a:r>
              <a:rPr lang="da-DK" altLang="da-DK" sz="900" b="1" noProof="1">
                <a:solidFill>
                  <a:schemeClr val="tx1"/>
                </a:solidFill>
                <a:latin typeface="Arial" panose="020B0604020202020204" pitchFamily="34" charset="0"/>
                <a:cs typeface="Arial" panose="020B0604020202020204" pitchFamily="34" charset="0"/>
              </a:rPr>
              <a:t>SHIFT</a:t>
            </a:r>
            <a:r>
              <a:rPr lang="da-DK" altLang="da-DK" sz="900" b="0" noProof="1">
                <a:solidFill>
                  <a:schemeClr val="tx1"/>
                </a:solidFill>
                <a:latin typeface="Arial" panose="020B0604020202020204" pitchFamily="34" charset="0"/>
                <a:cs typeface="Arial" panose="020B0604020202020204" pitchFamily="34" charset="0"/>
              </a:rPr>
              <a:t>-knappen nede, mens du trækker i billedets hjørner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Tips: </a:t>
            </a:r>
            <a:r>
              <a:rPr lang="da-DK" altLang="da-DK" sz="900" b="0" noProof="1">
                <a:solidFill>
                  <a:schemeClr val="tx1"/>
                </a:solidFill>
                <a:latin typeface="Arial" panose="020B0604020202020204" pitchFamily="34" charset="0"/>
                <a:cs typeface="Arial" panose="020B0604020202020204" pitchFamily="34" charset="0"/>
              </a:rPr>
              <a:t>Hvis du sletter billedet og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indsætter et nyt, kan billedet lægge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sig foran tekst og grafik. Hvis dette sker, højreklik på billedet og vælg </a:t>
            </a:r>
            <a:r>
              <a:rPr lang="da-DK" altLang="da-DK" sz="900" b="1" noProof="1">
                <a:solidFill>
                  <a:schemeClr val="tx1"/>
                </a:solidFill>
                <a:latin typeface="Arial" panose="020B0604020202020204" pitchFamily="34" charset="0"/>
                <a:cs typeface="Arial" panose="020B0604020202020204" pitchFamily="34" charset="0"/>
              </a:rPr>
              <a:t>Placer bagest</a:t>
            </a:r>
          </a:p>
        </p:txBody>
      </p:sp>
      <p:sp>
        <p:nvSpPr>
          <p:cNvPr id="25" name="Text Box 4"/>
          <p:cNvSpPr txBox="1">
            <a:spLocks noChangeArrowheads="1"/>
          </p:cNvSpPr>
          <p:nvPr userDrawn="1"/>
        </p:nvSpPr>
        <p:spPr bwMode="auto">
          <a:xfrm>
            <a:off x="6551533" y="1551001"/>
            <a:ext cx="1896056"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schemeClr val="tx1"/>
                </a:solidFill>
                <a:latin typeface="Arial" panose="020B0604020202020204" pitchFamily="34" charset="0"/>
                <a:cs typeface="Arial" panose="020B0604020202020204" pitchFamily="34" charset="0"/>
              </a:rPr>
              <a:t>For at justere sidenummerering, </a:t>
            </a:r>
            <a:br>
              <a:rPr lang="da-DK" sz="1000" b="1" noProof="1">
                <a:solidFill>
                  <a:schemeClr val="tx1"/>
                </a:solidFill>
                <a:latin typeface="Arial" panose="020B0604020202020204" pitchFamily="34" charset="0"/>
                <a:cs typeface="Arial" panose="020B0604020202020204" pitchFamily="34" charset="0"/>
              </a:rPr>
            </a:br>
            <a:r>
              <a:rPr lang="da-DK" sz="1000" b="1" noProof="1">
                <a:solidFill>
                  <a:schemeClr val="tx1"/>
                </a:solidFill>
                <a:latin typeface="Arial" panose="020B0604020202020204" pitchFamily="34" charset="0"/>
                <a:cs typeface="Arial" panose="020B0604020202020204" pitchFamily="34" charset="0"/>
              </a:rPr>
              <a:t>dato og sidefod</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Arial" panose="020B0604020202020204" pitchFamily="34" charset="0"/>
                <a:cs typeface="Arial" panose="020B0604020202020204" pitchFamily="34" charset="0"/>
              </a:rPr>
              <a:t>Gør dette som</a:t>
            </a:r>
            <a:r>
              <a:rPr lang="da-DK" altLang="da-DK" sz="900" b="0" baseline="0" noProof="1">
                <a:solidFill>
                  <a:schemeClr val="tx1"/>
                </a:solidFill>
                <a:latin typeface="Arial" panose="020B0604020202020204" pitchFamily="34" charset="0"/>
                <a:cs typeface="Arial" panose="020B0604020202020204" pitchFamily="34" charset="0"/>
              </a:rPr>
              <a:t> det sidste i din præsentation, så det slår igennem på alle slides</a:t>
            </a:r>
            <a:endParaRPr lang="da-DK"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Indsæt</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Klik </a:t>
            </a:r>
            <a:r>
              <a:rPr lang="da-DK" altLang="da-DK" sz="900" b="1" noProof="1">
                <a:solidFill>
                  <a:schemeClr val="tx1"/>
                </a:solidFill>
                <a:latin typeface="Arial" panose="020B0604020202020204" pitchFamily="34" charset="0"/>
                <a:cs typeface="Arial" panose="020B0604020202020204" pitchFamily="34" charset="0"/>
              </a:rPr>
              <a:t>Sidehoved og Sidef</a:t>
            </a:r>
            <a:r>
              <a:rPr lang="da-DK" altLang="da-DK" sz="900" b="0" noProof="1">
                <a:solidFill>
                  <a:schemeClr val="tx1"/>
                </a:solidFill>
                <a:latin typeface="Arial" panose="020B0604020202020204" pitchFamily="34" charset="0"/>
                <a:cs typeface="Arial" panose="020B0604020202020204" pitchFamily="34" charset="0"/>
              </a:rPr>
              <a:t>od</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(indtast evt. tekst i sidefod)</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Anvend på alle </a:t>
            </a:r>
            <a:r>
              <a:rPr lang="da-DK" altLang="da-DK" sz="900" b="0" noProof="1">
                <a:solidFill>
                  <a:schemeClr val="tx1"/>
                </a:solidFill>
                <a:latin typeface="Arial" panose="020B0604020202020204" pitchFamily="34" charset="0"/>
                <a:cs typeface="Arial" panose="020B0604020202020204" pitchFamily="34" charset="0"/>
              </a:rPr>
              <a:t>eller </a:t>
            </a:r>
            <a:r>
              <a:rPr lang="da-DK" altLang="da-DK" sz="900" b="1" noProof="1">
                <a:solidFill>
                  <a:schemeClr val="tx1"/>
                </a:solidFill>
                <a:latin typeface="Arial" panose="020B0604020202020204" pitchFamily="34" charset="0"/>
                <a:cs typeface="Arial" panose="020B0604020202020204" pitchFamily="34" charset="0"/>
              </a:rPr>
              <a:t>Anvend</a:t>
            </a:r>
            <a:r>
              <a:rPr lang="da-DK" altLang="da-DK" sz="900" b="0" noProof="1">
                <a:solidFill>
                  <a:schemeClr val="tx1"/>
                </a:solidFill>
                <a:latin typeface="Arial" panose="020B0604020202020204" pitchFamily="34" charset="0"/>
                <a:cs typeface="Arial" panose="020B0604020202020204" pitchFamily="34" charset="0"/>
              </a:rPr>
              <a:t> hvis detkun skal være på et enkelt slide</a:t>
            </a:r>
          </a:p>
          <a:p>
            <a:pPr eaLnBrk="1" hangingPunct="1">
              <a:spcBef>
                <a:spcPts val="1200"/>
              </a:spcBef>
              <a:spcAft>
                <a:spcPts val="600"/>
              </a:spcAft>
              <a:defRPr/>
            </a:pPr>
            <a:r>
              <a:rPr lang="da-DK" sz="1000" b="1" noProof="1">
                <a:solidFill>
                  <a:schemeClr val="tx1"/>
                </a:solidFill>
                <a:latin typeface="Arial" panose="020B0604020202020204" pitchFamily="34" charset="0"/>
                <a:cs typeface="Arial" panose="020B0604020202020204" pitchFamily="34" charset="0"/>
              </a:rPr>
              <a:t>Hjælpelinjer</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For at se hjælpelinjer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Vis </a:t>
            </a:r>
            <a:r>
              <a:rPr lang="da-DK" altLang="da-DK" sz="900" b="0" noProof="1">
                <a:solidFill>
                  <a:schemeClr val="tx1"/>
                </a:solidFill>
                <a:latin typeface="Arial" panose="020B0604020202020204" pitchFamily="34" charset="0"/>
                <a:cs typeface="Arial" panose="020B0604020202020204" pitchFamily="34" charset="0"/>
              </a:rPr>
              <a:t>og sæt hak ved </a:t>
            </a:r>
            <a:r>
              <a:rPr lang="da-DK" altLang="da-DK" sz="900" b="1" noProof="1">
                <a:solidFill>
                  <a:schemeClr val="tx1"/>
                </a:solidFill>
                <a:latin typeface="Arial" panose="020B0604020202020204" pitchFamily="34" charset="0"/>
                <a:cs typeface="Arial" panose="020B0604020202020204" pitchFamily="34" charset="0"/>
              </a:rPr>
              <a:t>Hjælpelinjer</a:t>
            </a:r>
          </a:p>
          <a:p>
            <a:pPr eaLnBrk="1" hangingPunct="1">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Tips: Alt + F9 </a:t>
            </a:r>
            <a:r>
              <a:rPr lang="da-DK" altLang="da-DK" sz="900" b="0" noProof="1">
                <a:solidFill>
                  <a:schemeClr val="tx1"/>
                </a:solidFill>
                <a:latin typeface="Arial" panose="020B0604020202020204" pitchFamily="34" charset="0"/>
                <a:cs typeface="Arial" panose="020B0604020202020204" pitchFamily="34" charset="0"/>
              </a:rPr>
              <a:t>for hurtig visning af hjælpelinjer</a:t>
            </a:r>
          </a:p>
          <a:p>
            <a:pPr eaLnBrk="1" hangingPunct="1">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p:txBody>
      </p:sp>
      <p:pic>
        <p:nvPicPr>
          <p:cNvPr id="6" name="4 Nulstil"/>
          <p:cNvPicPr>
            <a:picLocks noChangeAspect="1"/>
          </p:cNvPicPr>
          <p:nvPr userDrawn="1"/>
        </p:nvPicPr>
        <p:blipFill>
          <a:blip r:embed="rId2"/>
          <a:stretch>
            <a:fillRect/>
          </a:stretch>
        </p:blipFill>
        <p:spPr>
          <a:xfrm>
            <a:off x="2717500" y="5101935"/>
            <a:ext cx="547241" cy="197798"/>
          </a:xfrm>
          <a:prstGeom prst="rect">
            <a:avLst/>
          </a:prstGeom>
        </p:spPr>
      </p:pic>
      <p:pic>
        <p:nvPicPr>
          <p:cNvPr id="7" name="2 Ny slide"/>
          <p:cNvPicPr>
            <a:picLocks noChangeAspect="1"/>
          </p:cNvPicPr>
          <p:nvPr userDrawn="1"/>
        </p:nvPicPr>
        <p:blipFill rotWithShape="1">
          <a:blip r:embed="rId3"/>
          <a:srcRect l="2931" r="60888"/>
          <a:stretch/>
        </p:blipFill>
        <p:spPr>
          <a:xfrm>
            <a:off x="2692746" y="3321887"/>
            <a:ext cx="363713" cy="647461"/>
          </a:xfrm>
          <a:prstGeom prst="rect">
            <a:avLst/>
          </a:prstGeom>
        </p:spPr>
      </p:pic>
      <p:pic>
        <p:nvPicPr>
          <p:cNvPr id="8" name="1 Increase decrease"/>
          <p:cNvPicPr>
            <a:picLocks noChangeAspect="1"/>
          </p:cNvPicPr>
          <p:nvPr userDrawn="1"/>
        </p:nvPicPr>
        <p:blipFill>
          <a:blip r:embed="rId4"/>
          <a:stretch>
            <a:fillRect/>
          </a:stretch>
        </p:blipFill>
        <p:spPr>
          <a:xfrm>
            <a:off x="2688116" y="2620668"/>
            <a:ext cx="549328" cy="285228"/>
          </a:xfrm>
          <a:prstGeom prst="rect">
            <a:avLst/>
          </a:prstGeom>
        </p:spPr>
      </p:pic>
      <p:pic>
        <p:nvPicPr>
          <p:cNvPr id="10" name="3 Layout"/>
          <p:cNvPicPr>
            <a:picLocks noChangeAspect="1"/>
          </p:cNvPicPr>
          <p:nvPr userDrawn="1"/>
        </p:nvPicPr>
        <p:blipFill rotWithShape="1">
          <a:blip r:embed="rId3"/>
          <a:srcRect l="36944" r="2272" b="69429"/>
          <a:stretch/>
        </p:blipFill>
        <p:spPr>
          <a:xfrm>
            <a:off x="2717500" y="3991491"/>
            <a:ext cx="593368" cy="192211"/>
          </a:xfrm>
          <a:prstGeom prst="rect">
            <a:avLst/>
          </a:prstGeom>
        </p:spPr>
      </p:pic>
      <p:pic>
        <p:nvPicPr>
          <p:cNvPr id="11" name="5 Insert picture"/>
          <p:cNvPicPr>
            <a:picLocks noChangeAspect="1"/>
          </p:cNvPicPr>
          <p:nvPr userDrawn="1"/>
        </p:nvPicPr>
        <p:blipFill>
          <a:blip r:embed="rId5"/>
          <a:stretch>
            <a:fillRect/>
          </a:stretch>
        </p:blipFill>
        <p:spPr>
          <a:xfrm>
            <a:off x="5578519" y="1850429"/>
            <a:ext cx="262151" cy="256054"/>
          </a:xfrm>
          <a:prstGeom prst="rect">
            <a:avLst/>
          </a:prstGeom>
        </p:spPr>
      </p:pic>
      <p:pic>
        <p:nvPicPr>
          <p:cNvPr id="12" name="6 Crop"/>
          <p:cNvPicPr>
            <a:picLocks noChangeAspect="1"/>
          </p:cNvPicPr>
          <p:nvPr userDrawn="1"/>
        </p:nvPicPr>
        <p:blipFill>
          <a:blip r:embed="rId6"/>
          <a:stretch>
            <a:fillRect/>
          </a:stretch>
        </p:blipFill>
        <p:spPr>
          <a:xfrm>
            <a:off x="5559151" y="2468094"/>
            <a:ext cx="337400" cy="321707"/>
          </a:xfrm>
          <a:prstGeom prst="rect">
            <a:avLst/>
          </a:prstGeom>
        </p:spPr>
      </p:pic>
      <p:pic>
        <p:nvPicPr>
          <p:cNvPr id="13" name="7 Scale picture"/>
          <p:cNvPicPr>
            <a:picLocks noChangeAspect="1"/>
          </p:cNvPicPr>
          <p:nvPr userDrawn="1"/>
        </p:nvPicPr>
        <p:blipFill>
          <a:blip r:embed="rId7"/>
          <a:stretch>
            <a:fillRect/>
          </a:stretch>
        </p:blipFill>
        <p:spPr>
          <a:xfrm>
            <a:off x="5536856" y="2938231"/>
            <a:ext cx="359695" cy="335309"/>
          </a:xfrm>
          <a:prstGeom prst="rect">
            <a:avLst/>
          </a:prstGeom>
        </p:spPr>
      </p:pic>
    </p:spTree>
    <p:extLst>
      <p:ext uri="{BB962C8B-B14F-4D97-AF65-F5344CB8AC3E}">
        <p14:creationId xmlns:p14="http://schemas.microsoft.com/office/powerpoint/2010/main" val="543252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 Column - 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496" y="691286"/>
            <a:ext cx="8077708" cy="724205"/>
          </a:xfrm>
          <a:prstGeom prst="rect">
            <a:avLst/>
          </a:prstGeom>
        </p:spPr>
        <p:txBody>
          <a:bodyPr/>
          <a:lstStyle>
            <a:lvl1pPr>
              <a:defRPr>
                <a:latin typeface="Calibri" panose="020F0502020204030204" pitchFamily="34" charset="0"/>
              </a:defRPr>
            </a:lvl1pPr>
          </a:lstStyle>
          <a:p>
            <a:r>
              <a:rPr lang="en-US"/>
              <a:t>Click to edit Master title style</a:t>
            </a:r>
          </a:p>
        </p:txBody>
      </p:sp>
      <p:sp>
        <p:nvSpPr>
          <p:cNvPr id="3" name="Footer Placeholder 2"/>
          <p:cNvSpPr>
            <a:spLocks noGrp="1"/>
          </p:cNvSpPr>
          <p:nvPr>
            <p:ph type="ftr" sz="quarter" idx="10"/>
          </p:nvPr>
        </p:nvSpPr>
        <p:spPr/>
        <p:txBody>
          <a:bodyPr/>
          <a:lstStyle>
            <a:lvl1pPr>
              <a:defRPr>
                <a:latin typeface="Calibri" panose="020F0502020204030204" pitchFamily="34" charset="0"/>
              </a:defRPr>
            </a:lvl1pPr>
          </a:lstStyle>
          <a:p>
            <a:pPr>
              <a:defRPr/>
            </a:pPr>
            <a:endParaRPr lang="en-US"/>
          </a:p>
        </p:txBody>
      </p:sp>
      <p:sp>
        <p:nvSpPr>
          <p:cNvPr id="4" name="Slide Number Placeholder 3"/>
          <p:cNvSpPr>
            <a:spLocks noGrp="1"/>
          </p:cNvSpPr>
          <p:nvPr>
            <p:ph type="sldNum" sz="quarter" idx="11"/>
          </p:nvPr>
        </p:nvSpPr>
        <p:spPr/>
        <p:txBody>
          <a:bodyPr/>
          <a:lstStyle>
            <a:lvl1pPr>
              <a:defRPr>
                <a:latin typeface="Calibri" panose="020F0502020204030204" pitchFamily="34" charset="0"/>
              </a:defRPr>
            </a:lvl1pPr>
          </a:lstStyle>
          <a:p>
            <a:pPr>
              <a:defRPr/>
            </a:pPr>
            <a:r>
              <a:rPr lang="en-US"/>
              <a:t> </a:t>
            </a:r>
            <a:fld id="{DE0CD65C-5600-3243-B8FF-DA4DAD8CA31A}" type="slidenum">
              <a:rPr lang="en-US" smtClean="0"/>
              <a:pPr>
                <a:defRPr/>
              </a:pPr>
              <a:t>‹#›</a:t>
            </a:fld>
            <a:endParaRPr lang="en-US"/>
          </a:p>
        </p:txBody>
      </p:sp>
      <p:sp>
        <p:nvSpPr>
          <p:cNvPr id="7" name="Content Placeholder 6"/>
          <p:cNvSpPr>
            <a:spLocks noGrp="1"/>
          </p:cNvSpPr>
          <p:nvPr>
            <p:ph sz="quarter" idx="13"/>
          </p:nvPr>
        </p:nvSpPr>
        <p:spPr>
          <a:xfrm>
            <a:off x="539496" y="1874520"/>
            <a:ext cx="8077708" cy="4026240"/>
          </a:xfrm>
          <a:prstGeom prst="rect">
            <a:avLst/>
          </a:prstGeo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9"/>
          <p:cNvSpPr>
            <a:spLocks noGrp="1"/>
          </p:cNvSpPr>
          <p:nvPr>
            <p:ph type="body" sz="quarter" idx="14"/>
          </p:nvPr>
        </p:nvSpPr>
        <p:spPr>
          <a:xfrm>
            <a:off x="539496" y="1097280"/>
            <a:ext cx="8065008" cy="318211"/>
          </a:xfrm>
          <a:prstGeom prst="rect">
            <a:avLst/>
          </a:prstGeom>
        </p:spPr>
        <p:txBody>
          <a:bodyPr tIns="0"/>
          <a:lstStyle>
            <a:lvl1pPr marL="0" indent="0">
              <a:lnSpc>
                <a:spcPct val="100000"/>
              </a:lnSpc>
              <a:spcBef>
                <a:spcPts val="0"/>
              </a:spcBef>
              <a:spcAft>
                <a:spcPts val="0"/>
              </a:spcAft>
              <a:buFont typeface="Arial" panose="020B0604020202020204" pitchFamily="34" charset="0"/>
              <a:buNone/>
              <a:defRPr sz="1400">
                <a:solidFill>
                  <a:srgbClr val="6D6E71"/>
                </a:solidFill>
                <a:latin typeface="Calibri" panose="020F0502020204030204" pitchFamily="34" charset="0"/>
                <a:cs typeface="Segoe UI Light" panose="020B0502040204020203" pitchFamily="34" charset="0"/>
              </a:defRPr>
            </a:lvl1pPr>
            <a:lvl2pPr marL="233362" indent="0">
              <a:buFont typeface="Arial" panose="020B0604020202020204" pitchFamily="34" charset="0"/>
              <a:buNone/>
              <a:defRPr/>
            </a:lvl2pPr>
            <a:lvl3pPr marL="457200" indent="0">
              <a:buNone/>
              <a:defRPr/>
            </a:lvl3pPr>
            <a:lvl4pPr marL="690562" indent="0">
              <a:buNone/>
              <a:defRPr/>
            </a:lvl4pPr>
            <a:lvl5pPr marL="0" indent="0">
              <a:buFont typeface="Arial" panose="020B0604020202020204" pitchFamily="34" charset="0"/>
              <a:buNone/>
              <a:defRPr/>
            </a:lvl5pPr>
          </a:lstStyle>
          <a:p>
            <a:pPr lvl="0"/>
            <a:r>
              <a:rPr lang="en-US"/>
              <a:t>Click to edit Master text styles</a:t>
            </a:r>
          </a:p>
        </p:txBody>
      </p:sp>
      <p:pic>
        <p:nvPicPr>
          <p:cNvPr id="9" name="Picture 9">
            <a:extLst>
              <a:ext uri="{FF2B5EF4-FFF2-40B4-BE49-F238E27FC236}">
                <a16:creationId xmlns:a16="http://schemas.microsoft.com/office/drawing/2014/main" id="{938075E2-B74A-4863-90A7-173A7DE849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8054140" y="204178"/>
            <a:ext cx="854161" cy="201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62214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slide mørkt billede højre 1a">
    <p:spTree>
      <p:nvGrpSpPr>
        <p:cNvPr id="1" name=""/>
        <p:cNvGrpSpPr/>
        <p:nvPr/>
      </p:nvGrpSpPr>
      <p:grpSpPr>
        <a:xfrm>
          <a:off x="0" y="0"/>
          <a:ext cx="0" cy="0"/>
          <a:chOff x="0" y="0"/>
          <a:chExt cx="0" cy="0"/>
        </a:xfrm>
      </p:grpSpPr>
      <p:sp>
        <p:nvSpPr>
          <p:cNvPr id="13" name="Picture Placeholder 12"/>
          <p:cNvSpPr>
            <a:spLocks noGrp="1"/>
          </p:cNvSpPr>
          <p:nvPr>
            <p:ph type="pic" sz="quarter" idx="15" hasCustomPrompt="1"/>
          </p:nvPr>
        </p:nvSpPr>
        <p:spPr>
          <a:xfrm>
            <a:off x="4498974" y="0"/>
            <a:ext cx="4645025" cy="6861175"/>
          </a:xfrm>
          <a:solidFill>
            <a:schemeClr val="accent4"/>
          </a:solidFill>
        </p:spPr>
        <p:txBody>
          <a:bodyPr bIns="612000" anchor="ctr" anchorCtr="0"/>
          <a:lstStyle>
            <a:lvl1pPr marL="0" indent="0" algn="ctr">
              <a:buNone/>
              <a:defRPr sz="1600" baseline="0"/>
            </a:lvl1pPr>
          </a:lstStyle>
          <a:p>
            <a:r>
              <a:rPr lang="da-DK" dirty="0"/>
              <a:t>Klik på ikonet for at tilføje et mørkt billede</a:t>
            </a:r>
          </a:p>
        </p:txBody>
      </p:sp>
      <p:sp>
        <p:nvSpPr>
          <p:cNvPr id="2" name="Title 1"/>
          <p:cNvSpPr>
            <a:spLocks noGrp="1"/>
          </p:cNvSpPr>
          <p:nvPr>
            <p:ph type="ctrTitle" hasCustomPrompt="1"/>
          </p:nvPr>
        </p:nvSpPr>
        <p:spPr>
          <a:xfrm>
            <a:off x="898525" y="2218415"/>
            <a:ext cx="3379277" cy="1824884"/>
          </a:xfrm>
        </p:spPr>
        <p:txBody>
          <a:bodyPr anchor="b"/>
          <a:lstStyle>
            <a:lvl1pPr algn="l">
              <a:lnSpc>
                <a:spcPct val="100000"/>
              </a:lnSpc>
              <a:defRPr sz="3600" b="1">
                <a:solidFill>
                  <a:schemeClr val="tx1"/>
                </a:solidFill>
              </a:defRPr>
            </a:lvl1pPr>
          </a:lstStyle>
          <a:p>
            <a:r>
              <a:rPr lang="da-DK" dirty="0"/>
              <a:t>Klik for at redigere i master</a:t>
            </a:r>
          </a:p>
        </p:txBody>
      </p:sp>
      <p:sp>
        <p:nvSpPr>
          <p:cNvPr id="3" name="Subtitle 2"/>
          <p:cNvSpPr>
            <a:spLocks noGrp="1"/>
          </p:cNvSpPr>
          <p:nvPr>
            <p:ph type="subTitle" idx="1" hasCustomPrompt="1"/>
          </p:nvPr>
        </p:nvSpPr>
        <p:spPr>
          <a:xfrm>
            <a:off x="898525" y="4228072"/>
            <a:ext cx="3379277" cy="1488515"/>
          </a:xfrm>
        </p:spPr>
        <p:txBody>
          <a:bodyPr/>
          <a:lstStyle>
            <a:lvl1pPr marL="0" indent="0" algn="l">
              <a:spcBef>
                <a:spcPts val="0"/>
              </a:spcBef>
              <a:buFont typeface="Arial" panose="020B0604020202020204" pitchFamily="34" charset="0"/>
              <a:buChar char="​"/>
              <a:defRPr sz="24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da-DK" dirty="0"/>
              <a:t>Klik for at redigere i master</a:t>
            </a:r>
          </a:p>
        </p:txBody>
      </p:sp>
      <p:sp>
        <p:nvSpPr>
          <p:cNvPr id="10" name="Logo Placeholder 9"/>
          <p:cNvSpPr>
            <a:spLocks noGrp="1"/>
          </p:cNvSpPr>
          <p:nvPr>
            <p:ph type="body" sz="quarter" idx="14" hasCustomPrompt="1"/>
          </p:nvPr>
        </p:nvSpPr>
        <p:spPr>
          <a:xfrm>
            <a:off x="6997838" y="6046418"/>
            <a:ext cx="1303200" cy="370800"/>
          </a:xfrm>
          <a:blipFill>
            <a:blip r:embed="rId2"/>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4" name="Date Placeholder 3" hidden="1"/>
          <p:cNvSpPr>
            <a:spLocks noGrp="1"/>
          </p:cNvSpPr>
          <p:nvPr>
            <p:ph type="dt" sz="half" idx="10"/>
          </p:nvPr>
        </p:nvSpPr>
        <p:spPr>
          <a:xfrm>
            <a:off x="0" y="6912000"/>
            <a:ext cx="0" cy="0"/>
          </a:xfrm>
          <a:prstGeom prst="rect">
            <a:avLst/>
          </a:prstGeom>
        </p:spPr>
        <p:txBody>
          <a:bodyPr/>
          <a:lstStyle>
            <a:lvl1pPr>
              <a:defRPr sz="100">
                <a:noFill/>
              </a:defRPr>
            </a:lvl1pPr>
          </a:lstStyle>
          <a:p>
            <a:r>
              <a:rPr lang="da-DK" dirty="0"/>
              <a:t>28/09/2016</a:t>
            </a:r>
          </a:p>
        </p:txBody>
      </p:sp>
      <p:sp>
        <p:nvSpPr>
          <p:cNvPr id="5" name="Footer Placeholder 4" hidden="1"/>
          <p:cNvSpPr>
            <a:spLocks noGrp="1"/>
          </p:cNvSpPr>
          <p:nvPr>
            <p:ph type="ftr" sz="quarter" idx="11"/>
          </p:nvPr>
        </p:nvSpPr>
        <p:spPr>
          <a:xfrm>
            <a:off x="0" y="6912000"/>
            <a:ext cx="0" cy="0"/>
          </a:xfrm>
          <a:prstGeom prst="rect">
            <a:avLst/>
          </a:prstGeo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635478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slide lyst billede højre 1b">
    <p:spTree>
      <p:nvGrpSpPr>
        <p:cNvPr id="1" name=""/>
        <p:cNvGrpSpPr/>
        <p:nvPr/>
      </p:nvGrpSpPr>
      <p:grpSpPr>
        <a:xfrm>
          <a:off x="0" y="0"/>
          <a:ext cx="0" cy="0"/>
          <a:chOff x="0" y="0"/>
          <a:chExt cx="0" cy="0"/>
        </a:xfrm>
      </p:grpSpPr>
      <p:sp>
        <p:nvSpPr>
          <p:cNvPr id="13" name="Picture Placeholder 12"/>
          <p:cNvSpPr>
            <a:spLocks noGrp="1"/>
          </p:cNvSpPr>
          <p:nvPr>
            <p:ph type="pic" sz="quarter" idx="15" hasCustomPrompt="1"/>
          </p:nvPr>
        </p:nvSpPr>
        <p:spPr>
          <a:xfrm>
            <a:off x="4498974" y="0"/>
            <a:ext cx="4645025" cy="6861175"/>
          </a:xfrm>
          <a:solidFill>
            <a:schemeClr val="bg1"/>
          </a:solidFill>
        </p:spPr>
        <p:txBody>
          <a:bodyPr bIns="612000" anchor="ctr" anchorCtr="0"/>
          <a:lstStyle>
            <a:lvl1pPr marL="0" indent="0" algn="ctr">
              <a:buNone/>
              <a:defRPr sz="1600" baseline="0"/>
            </a:lvl1pPr>
          </a:lstStyle>
          <a:p>
            <a:r>
              <a:rPr lang="da-DK" dirty="0"/>
              <a:t>Klik på ikonet for at tilføje et lyst billede</a:t>
            </a:r>
          </a:p>
        </p:txBody>
      </p:sp>
      <p:sp>
        <p:nvSpPr>
          <p:cNvPr id="2" name="Title 1"/>
          <p:cNvSpPr>
            <a:spLocks noGrp="1"/>
          </p:cNvSpPr>
          <p:nvPr>
            <p:ph type="ctrTitle" hasCustomPrompt="1"/>
          </p:nvPr>
        </p:nvSpPr>
        <p:spPr>
          <a:xfrm>
            <a:off x="898525" y="2218415"/>
            <a:ext cx="3379277" cy="1824884"/>
          </a:xfrm>
        </p:spPr>
        <p:txBody>
          <a:bodyPr anchor="b"/>
          <a:lstStyle>
            <a:lvl1pPr algn="l">
              <a:lnSpc>
                <a:spcPct val="100000"/>
              </a:lnSpc>
              <a:defRPr sz="3600" b="1">
                <a:solidFill>
                  <a:schemeClr val="tx1"/>
                </a:solidFill>
              </a:defRPr>
            </a:lvl1pPr>
          </a:lstStyle>
          <a:p>
            <a:r>
              <a:rPr lang="da-DK" dirty="0"/>
              <a:t>Klik for at redigere i master</a:t>
            </a:r>
          </a:p>
        </p:txBody>
      </p:sp>
      <p:sp>
        <p:nvSpPr>
          <p:cNvPr id="3" name="Subtitle 2"/>
          <p:cNvSpPr>
            <a:spLocks noGrp="1"/>
          </p:cNvSpPr>
          <p:nvPr>
            <p:ph type="subTitle" idx="1" hasCustomPrompt="1"/>
          </p:nvPr>
        </p:nvSpPr>
        <p:spPr>
          <a:xfrm>
            <a:off x="898525" y="4228072"/>
            <a:ext cx="3379277" cy="1488515"/>
          </a:xfrm>
        </p:spPr>
        <p:txBody>
          <a:bodyPr/>
          <a:lstStyle>
            <a:lvl1pPr marL="0" indent="0" algn="l">
              <a:spcBef>
                <a:spcPts val="0"/>
              </a:spcBef>
              <a:buFont typeface="Arial" panose="020B0604020202020204" pitchFamily="34" charset="0"/>
              <a:buChar char="​"/>
              <a:defRPr sz="24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da-DK" dirty="0"/>
              <a:t>Klik for at redigere i master</a:t>
            </a:r>
          </a:p>
        </p:txBody>
      </p:sp>
      <p:sp>
        <p:nvSpPr>
          <p:cNvPr id="10" name="Logo Placeholder 9"/>
          <p:cNvSpPr>
            <a:spLocks noGrp="1"/>
          </p:cNvSpPr>
          <p:nvPr>
            <p:ph type="body" sz="quarter" idx="14" hasCustomPrompt="1"/>
          </p:nvPr>
        </p:nvSpPr>
        <p:spPr>
          <a:xfrm>
            <a:off x="6997838" y="6046418"/>
            <a:ext cx="1303200" cy="370800"/>
          </a:xfrm>
          <a:blipFill>
            <a:blip r:embed="rId2"/>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4" name="Date Placeholder 3" hidden="1"/>
          <p:cNvSpPr>
            <a:spLocks noGrp="1"/>
          </p:cNvSpPr>
          <p:nvPr>
            <p:ph type="dt" sz="half" idx="10"/>
          </p:nvPr>
        </p:nvSpPr>
        <p:spPr>
          <a:xfrm>
            <a:off x="0" y="6912000"/>
            <a:ext cx="0" cy="0"/>
          </a:xfrm>
          <a:prstGeom prst="rect">
            <a:avLst/>
          </a:prstGeom>
        </p:spPr>
        <p:txBody>
          <a:bodyPr/>
          <a:lstStyle>
            <a:lvl1pPr>
              <a:defRPr sz="100">
                <a:noFill/>
              </a:defRPr>
            </a:lvl1pPr>
          </a:lstStyle>
          <a:p>
            <a:r>
              <a:rPr lang="da-DK" dirty="0"/>
              <a:t>28/09/2016</a:t>
            </a:r>
          </a:p>
        </p:txBody>
      </p:sp>
      <p:sp>
        <p:nvSpPr>
          <p:cNvPr id="5" name="Footer Placeholder 4" hidden="1"/>
          <p:cNvSpPr>
            <a:spLocks noGrp="1"/>
          </p:cNvSpPr>
          <p:nvPr>
            <p:ph type="ftr" sz="quarter" idx="11"/>
          </p:nvPr>
        </p:nvSpPr>
        <p:spPr>
          <a:xfrm>
            <a:off x="0" y="6912000"/>
            <a:ext cx="0" cy="0"/>
          </a:xfrm>
          <a:prstGeom prst="rect">
            <a:avLst/>
          </a:prstGeo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1586259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slide mørkt billede højre 2a">
    <p:spTree>
      <p:nvGrpSpPr>
        <p:cNvPr id="1" name=""/>
        <p:cNvGrpSpPr/>
        <p:nvPr/>
      </p:nvGrpSpPr>
      <p:grpSpPr>
        <a:xfrm>
          <a:off x="0" y="0"/>
          <a:ext cx="0" cy="0"/>
          <a:chOff x="0" y="0"/>
          <a:chExt cx="0" cy="0"/>
        </a:xfrm>
      </p:grpSpPr>
      <p:sp>
        <p:nvSpPr>
          <p:cNvPr id="8" name="Baggrund"/>
          <p:cNvSpPr/>
          <p:nvPr userDrawn="1"/>
        </p:nvSpPr>
        <p:spPr>
          <a:xfrm>
            <a:off x="0" y="0"/>
            <a:ext cx="9143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3" name="Picture Placeholder 12"/>
          <p:cNvSpPr>
            <a:spLocks noGrp="1"/>
          </p:cNvSpPr>
          <p:nvPr>
            <p:ph type="pic" sz="quarter" idx="15" hasCustomPrompt="1"/>
          </p:nvPr>
        </p:nvSpPr>
        <p:spPr>
          <a:xfrm>
            <a:off x="4498974" y="0"/>
            <a:ext cx="4645025" cy="6861175"/>
          </a:xfrm>
          <a:solidFill>
            <a:schemeClr val="accent4"/>
          </a:solidFill>
        </p:spPr>
        <p:txBody>
          <a:bodyPr bIns="612000" anchor="ctr" anchorCtr="0"/>
          <a:lstStyle>
            <a:lvl1pPr marL="0" indent="0" algn="ctr">
              <a:buNone/>
              <a:defRPr sz="1600" baseline="0"/>
            </a:lvl1pPr>
          </a:lstStyle>
          <a:p>
            <a:r>
              <a:rPr lang="da-DK" dirty="0"/>
              <a:t>Klik på ikonet for at tilføje et mørkt billede</a:t>
            </a:r>
          </a:p>
        </p:txBody>
      </p:sp>
      <p:sp>
        <p:nvSpPr>
          <p:cNvPr id="2" name="Title 1"/>
          <p:cNvSpPr>
            <a:spLocks noGrp="1"/>
          </p:cNvSpPr>
          <p:nvPr>
            <p:ph type="ctrTitle" hasCustomPrompt="1"/>
          </p:nvPr>
        </p:nvSpPr>
        <p:spPr>
          <a:xfrm>
            <a:off x="898525" y="2218415"/>
            <a:ext cx="3379277" cy="1824884"/>
          </a:xfrm>
        </p:spPr>
        <p:txBody>
          <a:bodyPr anchor="b"/>
          <a:lstStyle>
            <a:lvl1pPr algn="l">
              <a:lnSpc>
                <a:spcPct val="100000"/>
              </a:lnSpc>
              <a:defRPr sz="3600" b="1">
                <a:solidFill>
                  <a:schemeClr val="tx1"/>
                </a:solidFill>
              </a:defRPr>
            </a:lvl1pPr>
          </a:lstStyle>
          <a:p>
            <a:r>
              <a:rPr lang="da-DK" dirty="0"/>
              <a:t>Klik for at redigere i master</a:t>
            </a:r>
          </a:p>
        </p:txBody>
      </p:sp>
      <p:sp>
        <p:nvSpPr>
          <p:cNvPr id="3" name="Subtitle 2"/>
          <p:cNvSpPr>
            <a:spLocks noGrp="1"/>
          </p:cNvSpPr>
          <p:nvPr>
            <p:ph type="subTitle" idx="1" hasCustomPrompt="1"/>
          </p:nvPr>
        </p:nvSpPr>
        <p:spPr>
          <a:xfrm>
            <a:off x="898525" y="4228072"/>
            <a:ext cx="3379277" cy="1488515"/>
          </a:xfrm>
        </p:spPr>
        <p:txBody>
          <a:bodyPr/>
          <a:lstStyle>
            <a:lvl1pPr marL="0" indent="0" algn="l">
              <a:spcBef>
                <a:spcPts val="0"/>
              </a:spcBef>
              <a:buFont typeface="Arial" panose="020B0604020202020204" pitchFamily="34" charset="0"/>
              <a:buChar char="​"/>
              <a:defRPr sz="24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da-DK" dirty="0"/>
              <a:t>Klik for at redigere i master</a:t>
            </a:r>
          </a:p>
        </p:txBody>
      </p:sp>
      <p:sp>
        <p:nvSpPr>
          <p:cNvPr id="10" name="Logo Placeholder 9"/>
          <p:cNvSpPr>
            <a:spLocks noGrp="1"/>
          </p:cNvSpPr>
          <p:nvPr>
            <p:ph type="body" sz="quarter" idx="14" hasCustomPrompt="1"/>
          </p:nvPr>
        </p:nvSpPr>
        <p:spPr>
          <a:xfrm>
            <a:off x="6997838" y="6046418"/>
            <a:ext cx="1303200" cy="370800"/>
          </a:xfrm>
          <a:blipFill>
            <a:blip r:embed="rId2"/>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4" name="Date Placeholder 3" hidden="1"/>
          <p:cNvSpPr>
            <a:spLocks noGrp="1"/>
          </p:cNvSpPr>
          <p:nvPr>
            <p:ph type="dt" sz="half" idx="10"/>
          </p:nvPr>
        </p:nvSpPr>
        <p:spPr>
          <a:xfrm>
            <a:off x="0" y="6912000"/>
            <a:ext cx="0" cy="0"/>
          </a:xfrm>
          <a:prstGeom prst="rect">
            <a:avLst/>
          </a:prstGeom>
        </p:spPr>
        <p:txBody>
          <a:bodyPr/>
          <a:lstStyle>
            <a:lvl1pPr>
              <a:defRPr sz="100">
                <a:noFill/>
              </a:defRPr>
            </a:lvl1pPr>
          </a:lstStyle>
          <a:p>
            <a:r>
              <a:rPr lang="da-DK" dirty="0"/>
              <a:t>28/09/2016</a:t>
            </a:r>
          </a:p>
        </p:txBody>
      </p:sp>
      <p:sp>
        <p:nvSpPr>
          <p:cNvPr id="5" name="Footer Placeholder 4" hidden="1"/>
          <p:cNvSpPr>
            <a:spLocks noGrp="1"/>
          </p:cNvSpPr>
          <p:nvPr>
            <p:ph type="ftr" sz="quarter" idx="11"/>
          </p:nvPr>
        </p:nvSpPr>
        <p:spPr>
          <a:xfrm>
            <a:off x="0" y="6912000"/>
            <a:ext cx="0" cy="0"/>
          </a:xfrm>
          <a:prstGeom prst="rect">
            <a:avLst/>
          </a:prstGeo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2553146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slide mørkt billede højre 2b">
    <p:spTree>
      <p:nvGrpSpPr>
        <p:cNvPr id="1" name=""/>
        <p:cNvGrpSpPr/>
        <p:nvPr/>
      </p:nvGrpSpPr>
      <p:grpSpPr>
        <a:xfrm>
          <a:off x="0" y="0"/>
          <a:ext cx="0" cy="0"/>
          <a:chOff x="0" y="0"/>
          <a:chExt cx="0" cy="0"/>
        </a:xfrm>
      </p:grpSpPr>
      <p:sp>
        <p:nvSpPr>
          <p:cNvPr id="8" name="Baggrund"/>
          <p:cNvSpPr/>
          <p:nvPr userDrawn="1"/>
        </p:nvSpPr>
        <p:spPr>
          <a:xfrm>
            <a:off x="0" y="0"/>
            <a:ext cx="9143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3" name="Picture Placeholder 12"/>
          <p:cNvSpPr>
            <a:spLocks noGrp="1"/>
          </p:cNvSpPr>
          <p:nvPr>
            <p:ph type="pic" sz="quarter" idx="15" hasCustomPrompt="1"/>
          </p:nvPr>
        </p:nvSpPr>
        <p:spPr>
          <a:xfrm>
            <a:off x="4498974" y="0"/>
            <a:ext cx="4645025" cy="6861175"/>
          </a:xfrm>
          <a:solidFill>
            <a:schemeClr val="bg1"/>
          </a:solidFill>
        </p:spPr>
        <p:txBody>
          <a:bodyPr bIns="612000" anchor="ctr" anchorCtr="0"/>
          <a:lstStyle>
            <a:lvl1pPr marL="0" indent="0" algn="ctr">
              <a:buNone/>
              <a:defRPr sz="1600" baseline="0"/>
            </a:lvl1pPr>
          </a:lstStyle>
          <a:p>
            <a:r>
              <a:rPr lang="da-DK" dirty="0"/>
              <a:t>Klik på ikonet for at tilføje et lyst billede</a:t>
            </a:r>
          </a:p>
        </p:txBody>
      </p:sp>
      <p:sp>
        <p:nvSpPr>
          <p:cNvPr id="2" name="Title 1"/>
          <p:cNvSpPr>
            <a:spLocks noGrp="1"/>
          </p:cNvSpPr>
          <p:nvPr>
            <p:ph type="ctrTitle" hasCustomPrompt="1"/>
          </p:nvPr>
        </p:nvSpPr>
        <p:spPr>
          <a:xfrm>
            <a:off x="898525" y="2218415"/>
            <a:ext cx="3379277" cy="1824884"/>
          </a:xfrm>
        </p:spPr>
        <p:txBody>
          <a:bodyPr anchor="b"/>
          <a:lstStyle>
            <a:lvl1pPr algn="l">
              <a:lnSpc>
                <a:spcPct val="100000"/>
              </a:lnSpc>
              <a:defRPr sz="3600" b="1">
                <a:solidFill>
                  <a:schemeClr val="tx1"/>
                </a:solidFill>
              </a:defRPr>
            </a:lvl1pPr>
          </a:lstStyle>
          <a:p>
            <a:r>
              <a:rPr lang="da-DK" dirty="0"/>
              <a:t>Klik for at redigere i master</a:t>
            </a:r>
          </a:p>
        </p:txBody>
      </p:sp>
      <p:sp>
        <p:nvSpPr>
          <p:cNvPr id="3" name="Subtitle 2"/>
          <p:cNvSpPr>
            <a:spLocks noGrp="1"/>
          </p:cNvSpPr>
          <p:nvPr>
            <p:ph type="subTitle" idx="1" hasCustomPrompt="1"/>
          </p:nvPr>
        </p:nvSpPr>
        <p:spPr>
          <a:xfrm>
            <a:off x="898525" y="4228072"/>
            <a:ext cx="3379277" cy="1488515"/>
          </a:xfrm>
        </p:spPr>
        <p:txBody>
          <a:bodyPr/>
          <a:lstStyle>
            <a:lvl1pPr marL="0" indent="0" algn="l">
              <a:spcBef>
                <a:spcPts val="0"/>
              </a:spcBef>
              <a:buFont typeface="Arial" panose="020B0604020202020204" pitchFamily="34" charset="0"/>
              <a:buChar char="​"/>
              <a:defRPr sz="24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da-DK" dirty="0"/>
              <a:t>Klik for at redigere i master</a:t>
            </a:r>
          </a:p>
        </p:txBody>
      </p:sp>
      <p:sp>
        <p:nvSpPr>
          <p:cNvPr id="10" name="Logo Placeholder 9"/>
          <p:cNvSpPr>
            <a:spLocks noGrp="1"/>
          </p:cNvSpPr>
          <p:nvPr>
            <p:ph type="body" sz="quarter" idx="14" hasCustomPrompt="1"/>
          </p:nvPr>
        </p:nvSpPr>
        <p:spPr>
          <a:xfrm>
            <a:off x="6997838" y="6046418"/>
            <a:ext cx="1303200" cy="370800"/>
          </a:xfrm>
          <a:blipFill>
            <a:blip r:embed="rId2"/>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4" name="Date Placeholder 3" hidden="1"/>
          <p:cNvSpPr>
            <a:spLocks noGrp="1"/>
          </p:cNvSpPr>
          <p:nvPr>
            <p:ph type="dt" sz="half" idx="10"/>
          </p:nvPr>
        </p:nvSpPr>
        <p:spPr>
          <a:xfrm>
            <a:off x="0" y="6912000"/>
            <a:ext cx="0" cy="0"/>
          </a:xfrm>
          <a:prstGeom prst="rect">
            <a:avLst/>
          </a:prstGeom>
        </p:spPr>
        <p:txBody>
          <a:bodyPr/>
          <a:lstStyle>
            <a:lvl1pPr>
              <a:defRPr sz="100">
                <a:noFill/>
              </a:defRPr>
            </a:lvl1pPr>
          </a:lstStyle>
          <a:p>
            <a:r>
              <a:rPr lang="da-DK" dirty="0"/>
              <a:t>28/09/2016</a:t>
            </a:r>
          </a:p>
        </p:txBody>
      </p:sp>
      <p:sp>
        <p:nvSpPr>
          <p:cNvPr id="5" name="Footer Placeholder 4" hidden="1"/>
          <p:cNvSpPr>
            <a:spLocks noGrp="1"/>
          </p:cNvSpPr>
          <p:nvPr>
            <p:ph type="ftr" sz="quarter" idx="11"/>
          </p:nvPr>
        </p:nvSpPr>
        <p:spPr>
          <a:xfrm>
            <a:off x="0" y="6912000"/>
            <a:ext cx="0" cy="0"/>
          </a:xfrm>
          <a:prstGeom prst="rect">
            <a:avLst/>
          </a:prstGeo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1580219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slide billede top I">
    <p:spTree>
      <p:nvGrpSpPr>
        <p:cNvPr id="1" name=""/>
        <p:cNvGrpSpPr/>
        <p:nvPr/>
      </p:nvGrpSpPr>
      <p:grpSpPr>
        <a:xfrm>
          <a:off x="0" y="0"/>
          <a:ext cx="0" cy="0"/>
          <a:chOff x="0" y="0"/>
          <a:chExt cx="0" cy="0"/>
        </a:xfrm>
      </p:grpSpPr>
      <p:sp>
        <p:nvSpPr>
          <p:cNvPr id="10" name="Baggrund"/>
          <p:cNvSpPr/>
          <p:nvPr userDrawn="1"/>
        </p:nvSpPr>
        <p:spPr>
          <a:xfrm>
            <a:off x="0" y="0"/>
            <a:ext cx="9143999"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3" name="Picture Placeholder 12"/>
          <p:cNvSpPr>
            <a:spLocks noGrp="1"/>
          </p:cNvSpPr>
          <p:nvPr>
            <p:ph type="pic" sz="quarter" idx="15" hasCustomPrompt="1"/>
          </p:nvPr>
        </p:nvSpPr>
        <p:spPr>
          <a:xfrm>
            <a:off x="0" y="0"/>
            <a:ext cx="9143999" cy="4603803"/>
          </a:xfrm>
          <a:solidFill>
            <a:schemeClr val="bg1"/>
          </a:solidFill>
        </p:spPr>
        <p:txBody>
          <a:bodyPr bIns="612000" anchor="ctr" anchorCtr="0"/>
          <a:lstStyle>
            <a:lvl1pPr marL="0" indent="0" algn="ctr">
              <a:buNone/>
              <a:defRPr sz="1600" baseline="0"/>
            </a:lvl1pPr>
          </a:lstStyle>
          <a:p>
            <a:r>
              <a:rPr lang="da-DK" dirty="0"/>
              <a:t>Klik på ikonet for at tilføje et billede</a:t>
            </a:r>
          </a:p>
        </p:txBody>
      </p:sp>
      <p:sp>
        <p:nvSpPr>
          <p:cNvPr id="2" name="Title 1"/>
          <p:cNvSpPr>
            <a:spLocks noGrp="1"/>
          </p:cNvSpPr>
          <p:nvPr>
            <p:ph type="ctrTitle" hasCustomPrompt="1"/>
          </p:nvPr>
        </p:nvSpPr>
        <p:spPr>
          <a:xfrm>
            <a:off x="898524" y="4723075"/>
            <a:ext cx="7402513" cy="733308"/>
          </a:xfrm>
        </p:spPr>
        <p:txBody>
          <a:bodyPr anchor="b"/>
          <a:lstStyle>
            <a:lvl1pPr algn="l">
              <a:lnSpc>
                <a:spcPct val="100000"/>
              </a:lnSpc>
              <a:defRPr sz="3600" b="1">
                <a:solidFill>
                  <a:schemeClr val="tx1"/>
                </a:solidFill>
              </a:defRPr>
            </a:lvl1pPr>
          </a:lstStyle>
          <a:p>
            <a:r>
              <a:rPr lang="da-DK" dirty="0"/>
              <a:t>Klik for at redigere i master</a:t>
            </a:r>
          </a:p>
        </p:txBody>
      </p:sp>
      <p:sp>
        <p:nvSpPr>
          <p:cNvPr id="3" name="Subtitle 2"/>
          <p:cNvSpPr>
            <a:spLocks noGrp="1"/>
          </p:cNvSpPr>
          <p:nvPr>
            <p:ph type="subTitle" idx="1" hasCustomPrompt="1"/>
          </p:nvPr>
        </p:nvSpPr>
        <p:spPr>
          <a:xfrm>
            <a:off x="898525" y="5641157"/>
            <a:ext cx="5508625" cy="776062"/>
          </a:xfrm>
        </p:spPr>
        <p:txBody>
          <a:bodyPr/>
          <a:lstStyle>
            <a:lvl1pPr marL="0" indent="0" algn="l">
              <a:spcBef>
                <a:spcPts val="0"/>
              </a:spcBef>
              <a:buFont typeface="Arial" panose="020B0604020202020204" pitchFamily="34" charset="0"/>
              <a:buChar char="​"/>
              <a:defRPr sz="24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da-DK" dirty="0"/>
              <a:t>Klik for at redigere i master</a:t>
            </a:r>
          </a:p>
        </p:txBody>
      </p:sp>
      <p:pic>
        <p:nvPicPr>
          <p:cNvPr id="9"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97838" y="6047606"/>
            <a:ext cx="1303200" cy="369612"/>
          </a:xfrm>
          <a:prstGeom prst="rect">
            <a:avLst/>
          </a:prstGeom>
        </p:spPr>
      </p:pic>
      <p:sp>
        <p:nvSpPr>
          <p:cNvPr id="4" name="Date Placeholder 3" hidden="1"/>
          <p:cNvSpPr>
            <a:spLocks noGrp="1"/>
          </p:cNvSpPr>
          <p:nvPr>
            <p:ph type="dt" sz="half" idx="10"/>
          </p:nvPr>
        </p:nvSpPr>
        <p:spPr>
          <a:xfrm>
            <a:off x="0" y="6912000"/>
            <a:ext cx="0" cy="0"/>
          </a:xfrm>
          <a:prstGeom prst="rect">
            <a:avLst/>
          </a:prstGeom>
        </p:spPr>
        <p:txBody>
          <a:bodyPr/>
          <a:lstStyle>
            <a:lvl1pPr>
              <a:defRPr sz="100">
                <a:noFill/>
              </a:defRPr>
            </a:lvl1pPr>
          </a:lstStyle>
          <a:p>
            <a:r>
              <a:rPr lang="da-DK" dirty="0"/>
              <a:t>28/09/2016</a:t>
            </a:r>
          </a:p>
        </p:txBody>
      </p:sp>
      <p:sp>
        <p:nvSpPr>
          <p:cNvPr id="5" name="Footer Placeholder 4" hidden="1"/>
          <p:cNvSpPr>
            <a:spLocks noGrp="1"/>
          </p:cNvSpPr>
          <p:nvPr>
            <p:ph type="ftr" sz="quarter" idx="11"/>
          </p:nvPr>
        </p:nvSpPr>
        <p:spPr>
          <a:xfrm>
            <a:off x="0" y="6912000"/>
            <a:ext cx="0" cy="0"/>
          </a:xfrm>
          <a:prstGeom prst="rect">
            <a:avLst/>
          </a:prstGeo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2628549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slide billede top II">
    <p:spTree>
      <p:nvGrpSpPr>
        <p:cNvPr id="1" name=""/>
        <p:cNvGrpSpPr/>
        <p:nvPr/>
      </p:nvGrpSpPr>
      <p:grpSpPr>
        <a:xfrm>
          <a:off x="0" y="0"/>
          <a:ext cx="0" cy="0"/>
          <a:chOff x="0" y="0"/>
          <a:chExt cx="0" cy="0"/>
        </a:xfrm>
      </p:grpSpPr>
      <p:sp>
        <p:nvSpPr>
          <p:cNvPr id="8" name="Baggrund"/>
          <p:cNvSpPr/>
          <p:nvPr userDrawn="1"/>
        </p:nvSpPr>
        <p:spPr>
          <a:xfrm>
            <a:off x="0" y="0"/>
            <a:ext cx="9143999"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3" name="Picture Placeholder 12"/>
          <p:cNvSpPr>
            <a:spLocks noGrp="1"/>
          </p:cNvSpPr>
          <p:nvPr>
            <p:ph type="pic" sz="quarter" idx="15" hasCustomPrompt="1"/>
          </p:nvPr>
        </p:nvSpPr>
        <p:spPr>
          <a:xfrm>
            <a:off x="0" y="0"/>
            <a:ext cx="9143999" cy="4603803"/>
          </a:xfrm>
          <a:solidFill>
            <a:schemeClr val="bg1"/>
          </a:solidFill>
        </p:spPr>
        <p:txBody>
          <a:bodyPr bIns="612000" anchor="ctr" anchorCtr="0"/>
          <a:lstStyle>
            <a:lvl1pPr marL="0" indent="0" algn="ctr">
              <a:buNone/>
              <a:defRPr sz="1600" baseline="0"/>
            </a:lvl1pPr>
          </a:lstStyle>
          <a:p>
            <a:r>
              <a:rPr lang="da-DK" dirty="0"/>
              <a:t>Klik på ikonet for at tilføje et billede</a:t>
            </a:r>
          </a:p>
        </p:txBody>
      </p:sp>
      <p:sp>
        <p:nvSpPr>
          <p:cNvPr id="2" name="Title 1"/>
          <p:cNvSpPr>
            <a:spLocks noGrp="1"/>
          </p:cNvSpPr>
          <p:nvPr>
            <p:ph type="ctrTitle" hasCustomPrompt="1"/>
          </p:nvPr>
        </p:nvSpPr>
        <p:spPr>
          <a:xfrm>
            <a:off x="898524" y="4723075"/>
            <a:ext cx="7402513" cy="733308"/>
          </a:xfrm>
        </p:spPr>
        <p:txBody>
          <a:bodyPr anchor="b"/>
          <a:lstStyle>
            <a:lvl1pPr algn="l">
              <a:lnSpc>
                <a:spcPct val="100000"/>
              </a:lnSpc>
              <a:defRPr sz="3600" b="1">
                <a:solidFill>
                  <a:schemeClr val="tx1"/>
                </a:solidFill>
              </a:defRPr>
            </a:lvl1pPr>
          </a:lstStyle>
          <a:p>
            <a:r>
              <a:rPr lang="da-DK" dirty="0"/>
              <a:t>Klik for at redigere i master</a:t>
            </a:r>
          </a:p>
        </p:txBody>
      </p:sp>
      <p:sp>
        <p:nvSpPr>
          <p:cNvPr id="3" name="Subtitle 2"/>
          <p:cNvSpPr>
            <a:spLocks noGrp="1"/>
          </p:cNvSpPr>
          <p:nvPr>
            <p:ph type="subTitle" idx="1" hasCustomPrompt="1"/>
          </p:nvPr>
        </p:nvSpPr>
        <p:spPr>
          <a:xfrm>
            <a:off x="898525" y="5641157"/>
            <a:ext cx="5508625" cy="776062"/>
          </a:xfrm>
        </p:spPr>
        <p:txBody>
          <a:bodyPr/>
          <a:lstStyle>
            <a:lvl1pPr marL="0" indent="0" algn="l">
              <a:spcBef>
                <a:spcPts val="0"/>
              </a:spcBef>
              <a:buFont typeface="Arial" panose="020B0604020202020204" pitchFamily="34" charset="0"/>
              <a:buChar char="​"/>
              <a:defRPr sz="24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da-DK" dirty="0"/>
              <a:t>Klik for at redigere i master</a:t>
            </a:r>
          </a:p>
        </p:txBody>
      </p:sp>
      <p:pic>
        <p:nvPicPr>
          <p:cNvPr id="9"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97838" y="6047606"/>
            <a:ext cx="1303200" cy="369612"/>
          </a:xfrm>
          <a:prstGeom prst="rect">
            <a:avLst/>
          </a:prstGeom>
        </p:spPr>
      </p:pic>
      <p:sp>
        <p:nvSpPr>
          <p:cNvPr id="4" name="Date Placeholder 3" hidden="1"/>
          <p:cNvSpPr>
            <a:spLocks noGrp="1"/>
          </p:cNvSpPr>
          <p:nvPr>
            <p:ph type="dt" sz="half" idx="10"/>
          </p:nvPr>
        </p:nvSpPr>
        <p:spPr>
          <a:xfrm>
            <a:off x="0" y="6912000"/>
            <a:ext cx="0" cy="0"/>
          </a:xfrm>
          <a:prstGeom prst="rect">
            <a:avLst/>
          </a:prstGeom>
        </p:spPr>
        <p:txBody>
          <a:bodyPr/>
          <a:lstStyle>
            <a:lvl1pPr>
              <a:defRPr sz="100">
                <a:noFill/>
              </a:defRPr>
            </a:lvl1pPr>
          </a:lstStyle>
          <a:p>
            <a:r>
              <a:rPr lang="da-DK" dirty="0"/>
              <a:t>28/09/2016</a:t>
            </a:r>
          </a:p>
        </p:txBody>
      </p:sp>
      <p:sp>
        <p:nvSpPr>
          <p:cNvPr id="5" name="Footer Placeholder 4" hidden="1"/>
          <p:cNvSpPr>
            <a:spLocks noGrp="1"/>
          </p:cNvSpPr>
          <p:nvPr>
            <p:ph type="ftr" sz="quarter" idx="11"/>
          </p:nvPr>
        </p:nvSpPr>
        <p:spPr>
          <a:xfrm>
            <a:off x="0" y="6912000"/>
            <a:ext cx="0" cy="0"/>
          </a:xfrm>
          <a:prstGeom prst="rect">
            <a:avLst/>
          </a:prstGeo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3345749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dhold/Agenda">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smtClean="0"/>
              <a:t>Klik for at redigere i master</a:t>
            </a:r>
            <a:endParaRPr lang="da-DK"/>
          </a:p>
        </p:txBody>
      </p:sp>
      <p:sp>
        <p:nvSpPr>
          <p:cNvPr id="11" name="Pladsholder til tekst 2"/>
          <p:cNvSpPr>
            <a:spLocks noGrp="1"/>
          </p:cNvSpPr>
          <p:nvPr>
            <p:ph type="body" sz="quarter" idx="13"/>
          </p:nvPr>
        </p:nvSpPr>
        <p:spPr>
          <a:xfrm>
            <a:off x="898525" y="1543050"/>
            <a:ext cx="7399338" cy="4381200"/>
          </a:xfrm>
        </p:spPr>
        <p:txBody>
          <a:bodyPr/>
          <a:lstStyle>
            <a:lvl1pPr marL="0" indent="0">
              <a:buFontTx/>
              <a:buNone/>
              <a:tabLst>
                <a:tab pos="7380000" algn="r"/>
              </a:tabLst>
              <a:defRPr sz="2400"/>
            </a:lvl1pPr>
            <a:lvl2pPr>
              <a:defRPr sz="2000"/>
            </a:lvl2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3" name="Date Placeholder 2" hidden="1"/>
          <p:cNvSpPr>
            <a:spLocks noGrp="1"/>
          </p:cNvSpPr>
          <p:nvPr>
            <p:ph type="dt" sz="half" idx="10"/>
          </p:nvPr>
        </p:nvSpPr>
        <p:spPr/>
        <p:txBody>
          <a:bodyPr/>
          <a:lstStyle/>
          <a:p>
            <a:r>
              <a:rPr lang="en-GB"/>
              <a:t>28/09/2016</a:t>
            </a:r>
            <a:endParaRPr lang="en-GB" dirty="0"/>
          </a:p>
        </p:txBody>
      </p:sp>
      <p:sp>
        <p:nvSpPr>
          <p:cNvPr id="4" name="Footer Placeholder 3" hidden="1"/>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3984400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0000" y="873548"/>
            <a:ext cx="7398000" cy="438418"/>
          </a:xfrm>
          <a:prstGeom prst="rect">
            <a:avLst/>
          </a:prstGeom>
        </p:spPr>
        <p:txBody>
          <a:bodyPr vert="horz" lIns="0" tIns="0" rIns="0" bIns="0" rtlCol="0" anchor="t" anchorCtr="0">
            <a:noAutofit/>
          </a:bodyPr>
          <a:lstStyle/>
          <a:p>
            <a:r>
              <a:rPr lang="da-DK" dirty="0"/>
              <a:t>Klik for at redigere i master</a:t>
            </a:r>
            <a:endParaRPr lang="en-GB" dirty="0"/>
          </a:p>
        </p:txBody>
      </p:sp>
      <p:sp>
        <p:nvSpPr>
          <p:cNvPr id="3" name="Text Placeholder 2"/>
          <p:cNvSpPr>
            <a:spLocks noGrp="1"/>
          </p:cNvSpPr>
          <p:nvPr>
            <p:ph type="body" idx="1"/>
          </p:nvPr>
        </p:nvSpPr>
        <p:spPr>
          <a:xfrm>
            <a:off x="900000" y="1550503"/>
            <a:ext cx="7398000" cy="4382297"/>
          </a:xfrm>
          <a:prstGeom prst="rect">
            <a:avLst/>
          </a:prstGeom>
        </p:spPr>
        <p:txBody>
          <a:bodyPr vert="horz" lIns="0" tIns="0" rIns="0" bIns="0" rtlCol="0">
            <a:no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noProof="0" dirty="0"/>
              <a:t>6 </a:t>
            </a:r>
            <a:r>
              <a:rPr lang="da-DK" dirty="0"/>
              <a:t>niveau</a:t>
            </a:r>
            <a:endParaRPr lang="da-DK" noProof="0" dirty="0"/>
          </a:p>
          <a:p>
            <a:pPr lvl="6"/>
            <a:r>
              <a:rPr lang="da-DK" noProof="0" dirty="0"/>
              <a:t>7 </a:t>
            </a:r>
            <a:r>
              <a:rPr lang="da-DK" dirty="0"/>
              <a:t>niveau</a:t>
            </a:r>
            <a:endParaRPr lang="da-DK" noProof="0" dirty="0"/>
          </a:p>
          <a:p>
            <a:pPr lvl="7"/>
            <a:r>
              <a:rPr lang="da-DK" noProof="0" dirty="0"/>
              <a:t>8 </a:t>
            </a:r>
            <a:r>
              <a:rPr lang="da-DK" dirty="0"/>
              <a:t>niveau</a:t>
            </a:r>
            <a:endParaRPr lang="da-DK" noProof="0" dirty="0"/>
          </a:p>
          <a:p>
            <a:pPr lvl="8"/>
            <a:r>
              <a:rPr lang="da-DK" noProof="0" dirty="0"/>
              <a:t>9 </a:t>
            </a:r>
            <a:r>
              <a:rPr lang="da-DK" dirty="0"/>
              <a:t>niveau</a:t>
            </a:r>
            <a:endParaRPr lang="da-DK" noProof="0" dirty="0"/>
          </a:p>
        </p:txBody>
      </p:sp>
      <p:sp>
        <p:nvSpPr>
          <p:cNvPr id="9" name="Date Placeholder 3" hidden="1"/>
          <p:cNvSpPr>
            <a:spLocks noGrp="1"/>
          </p:cNvSpPr>
          <p:nvPr>
            <p:ph type="dt" sz="half" idx="2"/>
          </p:nvPr>
        </p:nvSpPr>
        <p:spPr>
          <a:xfrm>
            <a:off x="0" y="6912000"/>
            <a:ext cx="0" cy="0"/>
          </a:xfrm>
          <a:prstGeom prst="rect">
            <a:avLst/>
          </a:prstGeom>
        </p:spPr>
        <p:txBody>
          <a:bodyPr/>
          <a:lstStyle>
            <a:lvl1pPr>
              <a:defRPr sz="100">
                <a:noFill/>
              </a:defRPr>
            </a:lvl1pPr>
          </a:lstStyle>
          <a:p>
            <a:r>
              <a:rPr lang="en-GB" dirty="0"/>
              <a:t>28/09/2016</a:t>
            </a:r>
          </a:p>
        </p:txBody>
      </p:sp>
      <p:sp>
        <p:nvSpPr>
          <p:cNvPr id="10" name="Footer Placeholder 4" hidden="1"/>
          <p:cNvSpPr>
            <a:spLocks noGrp="1"/>
          </p:cNvSpPr>
          <p:nvPr>
            <p:ph type="ftr" sz="quarter" idx="3"/>
          </p:nvPr>
        </p:nvSpPr>
        <p:spPr>
          <a:xfrm>
            <a:off x="0" y="6912000"/>
            <a:ext cx="0" cy="0"/>
          </a:xfrm>
          <a:prstGeom prst="rect">
            <a:avLst/>
          </a:prstGeom>
        </p:spPr>
        <p:txBody>
          <a:bodyPr/>
          <a:lstStyle>
            <a:lvl1pPr>
              <a:defRPr sz="100">
                <a:noFill/>
              </a:defRPr>
            </a:lvl1pPr>
          </a:lstStyle>
          <a:p>
            <a:endParaRPr lang="en-GB" dirty="0"/>
          </a:p>
        </p:txBody>
      </p:sp>
      <p:sp>
        <p:nvSpPr>
          <p:cNvPr id="6" name="Slide Number Placeholder 5"/>
          <p:cNvSpPr>
            <a:spLocks noGrp="1"/>
          </p:cNvSpPr>
          <p:nvPr>
            <p:ph type="sldNum" sz="quarter" idx="4"/>
          </p:nvPr>
        </p:nvSpPr>
        <p:spPr>
          <a:xfrm>
            <a:off x="8301038" y="6342260"/>
            <a:ext cx="842962" cy="253336"/>
          </a:xfrm>
          <a:prstGeom prst="rect">
            <a:avLst/>
          </a:prstGeom>
        </p:spPr>
        <p:txBody>
          <a:bodyPr vert="horz" lIns="0" tIns="0" rIns="0" bIns="0" rtlCol="0" anchor="b" anchorCtr="0"/>
          <a:lstStyle>
            <a:lvl1pPr algn="ctr">
              <a:defRPr sz="800">
                <a:solidFill>
                  <a:schemeClr val="tx1"/>
                </a:solidFill>
              </a:defRPr>
            </a:lvl1pPr>
          </a:lstStyle>
          <a:p>
            <a:fld id="{24C8C45C-947F-4981-8B3F-4F32E973C901}" type="slidenum">
              <a:rPr lang="en-GB" smtClean="0"/>
              <a:pPr/>
              <a:t>‹#›</a:t>
            </a:fld>
            <a:endParaRPr lang="en-GB" dirty="0"/>
          </a:p>
        </p:txBody>
      </p:sp>
      <p:pic>
        <p:nvPicPr>
          <p:cNvPr id="5" name="Logo"/>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7317868" y="6295670"/>
            <a:ext cx="983169" cy="278845"/>
          </a:xfrm>
          <a:prstGeom prst="rect">
            <a:avLst/>
          </a:prstGeom>
        </p:spPr>
      </p:pic>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658" r:id="rId1"/>
    <p:sldLayoutId id="2147483698" r:id="rId2"/>
    <p:sldLayoutId id="2147483693" r:id="rId3"/>
    <p:sldLayoutId id="2147483699" r:id="rId4"/>
    <p:sldLayoutId id="2147483694" r:id="rId5"/>
    <p:sldLayoutId id="2147483700" r:id="rId6"/>
    <p:sldLayoutId id="2147483696" r:id="rId7"/>
    <p:sldLayoutId id="2147483695" r:id="rId8"/>
    <p:sldLayoutId id="2147483697" r:id="rId9"/>
    <p:sldLayoutId id="2147483650" r:id="rId10"/>
    <p:sldLayoutId id="2147483701" r:id="rId11"/>
    <p:sldLayoutId id="2147483702" r:id="rId12"/>
    <p:sldLayoutId id="2147483703" r:id="rId13"/>
    <p:sldLayoutId id="2147483657" r:id="rId14"/>
    <p:sldLayoutId id="2147483704" r:id="rId15"/>
    <p:sldLayoutId id="2147483705" r:id="rId16"/>
    <p:sldLayoutId id="2147483706" r:id="rId17"/>
    <p:sldLayoutId id="2147483707" r:id="rId18"/>
    <p:sldLayoutId id="2147483708" r:id="rId19"/>
    <p:sldLayoutId id="2147483710" r:id="rId20"/>
    <p:sldLayoutId id="2147483709" r:id="rId21"/>
    <p:sldLayoutId id="2147483711" r:id="rId22"/>
    <p:sldLayoutId id="2147483654" r:id="rId23"/>
    <p:sldLayoutId id="2147483655" r:id="rId24"/>
    <p:sldLayoutId id="2147483670" r:id="rId25"/>
    <p:sldLayoutId id="2147483712" r:id="rId26"/>
  </p:sldLayoutIdLst>
  <p:hf hdr="0"/>
  <p:txStyles>
    <p:titleStyle>
      <a:lvl1pPr algn="l" defTabSz="914400" rtl="0" eaLnBrk="1" latinLnBrk="0" hangingPunct="1">
        <a:lnSpc>
          <a:spcPct val="83000"/>
        </a:lnSpc>
        <a:spcBef>
          <a:spcPct val="0"/>
        </a:spcBef>
        <a:buNone/>
        <a:defRPr sz="36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Char char="​"/>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Char char="​"/>
        <a:defRPr sz="2000" b="1" kern="1200">
          <a:solidFill>
            <a:schemeClr val="tx1"/>
          </a:solidFill>
          <a:latin typeface="+mn-lt"/>
          <a:ea typeface="+mn-ea"/>
          <a:cs typeface="+mn-cs"/>
        </a:defRPr>
      </a:lvl5pPr>
      <a:lvl6pPr marL="54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0"/>
        </a:spcBef>
        <a:buFont typeface="Arial" panose="020B0604020202020204" pitchFamily="34" charset="0"/>
        <a:buChar char="•"/>
        <a:defRPr sz="1600" kern="1200" baseline="0">
          <a:solidFill>
            <a:schemeClr val="tx1"/>
          </a:solidFill>
          <a:latin typeface="+mn-lt"/>
          <a:ea typeface="+mn-ea"/>
          <a:cs typeface="+mn-cs"/>
        </a:defRPr>
      </a:lvl7pPr>
      <a:lvl8pPr marL="54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0"/>
        </a:spcBef>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66" userDrawn="1">
          <p15:clr>
            <a:srgbClr val="F26B43"/>
          </p15:clr>
        </p15:guide>
        <p15:guide id="2" pos="5229" userDrawn="1">
          <p15:clr>
            <a:srgbClr val="F26B43"/>
          </p15:clr>
        </p15:guide>
        <p15:guide id="3" orient="horz" pos="972" userDrawn="1">
          <p15:clr>
            <a:srgbClr val="F26B43"/>
          </p15:clr>
        </p15:guide>
        <p15:guide id="4" orient="horz" pos="3731" userDrawn="1">
          <p15:clr>
            <a:srgbClr val="F26B43"/>
          </p15:clr>
        </p15:guide>
        <p15:guide id="5" pos="5227" userDrawn="1">
          <p15:clr>
            <a:srgbClr val="F26B43"/>
          </p15:clr>
        </p15:guide>
        <p15:guide id="6" orient="horz" pos="550" userDrawn="1">
          <p15:clr>
            <a:srgbClr val="F26B43"/>
          </p15:clr>
        </p15:guide>
        <p15:guide id="7" orient="horz" pos="82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25.svg"/><Relationship Id="rId5" Type="http://schemas.openxmlformats.org/officeDocument/2006/relationships/image" Target="../media/image23.png"/><Relationship Id="rId4" Type="http://schemas.openxmlformats.org/officeDocument/2006/relationships/image" Target="../media/image23.svg"/><Relationship Id="rId9" Type="http://schemas.openxmlformats.org/officeDocument/2006/relationships/image" Target="../media/image28.sv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0.gif"/><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emf"/><Relationship Id="rId5" Type="http://schemas.openxmlformats.org/officeDocument/2006/relationships/image" Target="../media/image19.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hyperlink" Target="https://www.youtube.com/watch?v=dZZeoEjT_hI&amp;feature=youtu.b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dsholder til billede 1"/>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tretch>
            <a:fillRect/>
          </a:stretch>
        </p:blipFill>
        <p:spPr>
          <a:xfrm>
            <a:off x="-552704" y="0"/>
            <a:ext cx="10249408" cy="6861174"/>
          </a:xfrm>
        </p:spPr>
      </p:pic>
      <p:sp>
        <p:nvSpPr>
          <p:cNvPr id="27" name="Title 26"/>
          <p:cNvSpPr>
            <a:spLocks noGrp="1"/>
          </p:cNvSpPr>
          <p:nvPr>
            <p:ph type="ctrTitle"/>
          </p:nvPr>
        </p:nvSpPr>
        <p:spPr/>
        <p:txBody>
          <a:bodyPr/>
          <a:lstStyle/>
          <a:p>
            <a:r>
              <a:rPr lang="da-DK" dirty="0" smtClean="0"/>
              <a:t>Førerløse busser i kollektiv trafik</a:t>
            </a:r>
            <a:endParaRPr lang="da-DK" dirty="0"/>
          </a:p>
        </p:txBody>
      </p:sp>
      <p:sp>
        <p:nvSpPr>
          <p:cNvPr id="28" name="Subtitle 27"/>
          <p:cNvSpPr>
            <a:spLocks noGrp="1"/>
          </p:cNvSpPr>
          <p:nvPr>
            <p:ph type="subTitle" idx="1"/>
          </p:nvPr>
        </p:nvSpPr>
        <p:spPr>
          <a:xfrm>
            <a:off x="898525" y="5069016"/>
            <a:ext cx="7402514" cy="867609"/>
          </a:xfrm>
        </p:spPr>
        <p:txBody>
          <a:bodyPr/>
          <a:lstStyle/>
          <a:p>
            <a:r>
              <a:rPr lang="da-DK" dirty="0" smtClean="0"/>
              <a:t>Mobilitetschef  Anette Enemark, Movia</a:t>
            </a:r>
          </a:p>
          <a:p>
            <a:endParaRPr lang="da-DK" dirty="0"/>
          </a:p>
        </p:txBody>
      </p:sp>
      <p:sp>
        <p:nvSpPr>
          <p:cNvPr id="29" name="Text Placeholder 28"/>
          <p:cNvSpPr>
            <a:spLocks noGrp="1"/>
          </p:cNvSpPr>
          <p:nvPr>
            <p:ph type="body" sz="quarter" idx="14"/>
          </p:nvPr>
        </p:nvSpPr>
        <p:spPr>
          <a:xfrm>
            <a:off x="6997838" y="5939944"/>
            <a:ext cx="1303200" cy="370800"/>
          </a:xfrm>
        </p:spPr>
        <p:txBody>
          <a:bodyPr/>
          <a:lstStyle/>
          <a:p>
            <a:endParaRPr lang="en-GB" dirty="0"/>
          </a:p>
        </p:txBody>
      </p:sp>
      <p:sp>
        <p:nvSpPr>
          <p:cNvPr id="6" name="Pladsholder til slidenummer 5"/>
          <p:cNvSpPr>
            <a:spLocks noGrp="1"/>
          </p:cNvSpPr>
          <p:nvPr>
            <p:ph type="sldNum" sz="quarter" idx="12"/>
          </p:nvPr>
        </p:nvSpPr>
        <p:spPr/>
        <p:txBody>
          <a:bodyPr/>
          <a:lstStyle/>
          <a:p>
            <a:fld id="{24C8C45C-947F-4981-8B3F-4F32E973C901}" type="slidenum">
              <a:rPr lang="da-DK" smtClean="0"/>
              <a:pPr/>
              <a:t>1</a:t>
            </a:fld>
            <a:endParaRPr lang="da-DK" dirty="0"/>
          </a:p>
        </p:txBody>
      </p:sp>
      <p:sp>
        <p:nvSpPr>
          <p:cNvPr id="3" name="Tekstfelt 2"/>
          <p:cNvSpPr txBox="1"/>
          <p:nvPr/>
        </p:nvSpPr>
        <p:spPr>
          <a:xfrm>
            <a:off x="-168902" y="5930680"/>
            <a:ext cx="6782938" cy="553998"/>
          </a:xfrm>
          <a:prstGeom prst="rect">
            <a:avLst/>
          </a:prstGeom>
          <a:noFill/>
        </p:spPr>
        <p:txBody>
          <a:bodyPr wrap="square" lIns="0" tIns="0" rIns="0" bIns="0" rtlCol="0">
            <a:spAutoFit/>
          </a:bodyPr>
          <a:lstStyle/>
          <a:p>
            <a:r>
              <a:rPr lang="da-DK" dirty="0" err="1">
                <a:solidFill>
                  <a:schemeClr val="bg1"/>
                </a:solidFill>
              </a:rPr>
              <a:t>Dialogmöte</a:t>
            </a:r>
            <a:r>
              <a:rPr lang="da-DK" dirty="0">
                <a:solidFill>
                  <a:schemeClr val="bg1"/>
                </a:solidFill>
              </a:rPr>
              <a:t> </a:t>
            </a:r>
            <a:r>
              <a:rPr lang="da-DK" dirty="0" err="1">
                <a:solidFill>
                  <a:schemeClr val="bg1"/>
                </a:solidFill>
              </a:rPr>
              <a:t>kring</a:t>
            </a:r>
            <a:r>
              <a:rPr lang="da-DK" dirty="0">
                <a:solidFill>
                  <a:schemeClr val="bg1"/>
                </a:solidFill>
              </a:rPr>
              <a:t> </a:t>
            </a:r>
            <a:r>
              <a:rPr lang="da-DK" dirty="0" err="1">
                <a:solidFill>
                  <a:schemeClr val="bg1"/>
                </a:solidFill>
              </a:rPr>
              <a:t>framtidens</a:t>
            </a:r>
            <a:r>
              <a:rPr lang="da-DK" dirty="0">
                <a:solidFill>
                  <a:schemeClr val="bg1"/>
                </a:solidFill>
              </a:rPr>
              <a:t> kollektivtrafik på </a:t>
            </a:r>
            <a:r>
              <a:rPr lang="da-DK" dirty="0" err="1" smtClean="0">
                <a:solidFill>
                  <a:schemeClr val="bg1"/>
                </a:solidFill>
              </a:rPr>
              <a:t>landsbygden</a:t>
            </a:r>
            <a:endParaRPr lang="da-DK" dirty="0" smtClean="0">
              <a:solidFill>
                <a:schemeClr val="bg1"/>
              </a:solidFill>
            </a:endParaRPr>
          </a:p>
          <a:p>
            <a:r>
              <a:rPr lang="da-DK" sz="1800" dirty="0" smtClean="0">
                <a:solidFill>
                  <a:schemeClr val="bg1"/>
                </a:solidFill>
              </a:rPr>
              <a:t>2. April 2019</a:t>
            </a:r>
          </a:p>
        </p:txBody>
      </p:sp>
    </p:spTree>
    <p:extLst>
      <p:ext uri="{BB962C8B-B14F-4D97-AF65-F5344CB8AC3E}">
        <p14:creationId xmlns:p14="http://schemas.microsoft.com/office/powerpoint/2010/main" val="33400188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0833" y="873548"/>
            <a:ext cx="7737167" cy="438418"/>
          </a:xfrm>
        </p:spPr>
        <p:txBody>
          <a:bodyPr/>
          <a:lstStyle/>
          <a:p>
            <a:r>
              <a:rPr lang="da-DK" sz="3200" dirty="0" smtClean="0"/>
              <a:t>Driften på </a:t>
            </a:r>
            <a:r>
              <a:rPr lang="da-DK" sz="3200" dirty="0"/>
              <a:t>Køge Sygehus</a:t>
            </a:r>
          </a:p>
        </p:txBody>
      </p:sp>
      <p:sp>
        <p:nvSpPr>
          <p:cNvPr id="4" name="Pladsholder til dato 3"/>
          <p:cNvSpPr>
            <a:spLocks noGrp="1"/>
          </p:cNvSpPr>
          <p:nvPr>
            <p:ph type="dt" sz="half" idx="10"/>
          </p:nvPr>
        </p:nvSpPr>
        <p:spPr/>
        <p:txBody>
          <a:bodyPr/>
          <a:lstStyle/>
          <a:p>
            <a:r>
              <a:rPr lang="en-GB" smtClean="0"/>
              <a:t>28/09/2016</a:t>
            </a:r>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24C8C45C-947F-4981-8B3F-4F32E973C901}" type="slidenum">
              <a:rPr lang="en-GB" smtClean="0"/>
              <a:pPr/>
              <a:t>10</a:t>
            </a:fld>
            <a:endParaRPr lang="en-GB" dirty="0"/>
          </a:p>
        </p:txBody>
      </p:sp>
      <p:sp>
        <p:nvSpPr>
          <p:cNvPr id="8" name="Pladsholder til indhold 10"/>
          <p:cNvSpPr>
            <a:spLocks noGrp="1"/>
          </p:cNvSpPr>
          <p:nvPr>
            <p:ph idx="1"/>
          </p:nvPr>
        </p:nvSpPr>
        <p:spPr>
          <a:xfrm>
            <a:off x="560833" y="1937155"/>
            <a:ext cx="2826311" cy="4314175"/>
          </a:xfrm>
        </p:spPr>
        <p:txBody>
          <a:bodyPr numCol="1"/>
          <a:lstStyle/>
          <a:p>
            <a:pPr marL="0" indent="0">
              <a:lnSpc>
                <a:spcPct val="150000"/>
              </a:lnSpc>
              <a:buNone/>
              <a:tabLst>
                <a:tab pos="892175" algn="l"/>
              </a:tabLst>
            </a:pPr>
            <a:r>
              <a:rPr lang="da-DK" sz="2400" b="1" dirty="0" smtClean="0"/>
              <a:t>Hovederfaringer</a:t>
            </a:r>
          </a:p>
          <a:p>
            <a:pPr>
              <a:lnSpc>
                <a:spcPct val="150000"/>
              </a:lnSpc>
              <a:tabLst>
                <a:tab pos="892175" algn="l"/>
              </a:tabLst>
            </a:pPr>
            <a:r>
              <a:rPr lang="da-DK" dirty="0" smtClean="0"/>
              <a:t>Fornuftig høj </a:t>
            </a:r>
            <a:r>
              <a:rPr lang="da-DK" dirty="0" err="1" smtClean="0"/>
              <a:t>driftstabilitet</a:t>
            </a:r>
            <a:endParaRPr lang="da-DK" dirty="0" smtClean="0"/>
          </a:p>
          <a:p>
            <a:pPr>
              <a:lnSpc>
                <a:spcPct val="150000"/>
              </a:lnSpc>
              <a:tabLst>
                <a:tab pos="892175" algn="l"/>
              </a:tabLst>
            </a:pPr>
            <a:r>
              <a:rPr lang="da-DK" dirty="0" smtClean="0"/>
              <a:t>Tre driftsnedbrud </a:t>
            </a:r>
          </a:p>
          <a:p>
            <a:pPr>
              <a:lnSpc>
                <a:spcPct val="150000"/>
              </a:lnSpc>
              <a:tabLst>
                <a:tab pos="892175" algn="l"/>
              </a:tabLst>
            </a:pPr>
            <a:r>
              <a:rPr lang="da-DK" dirty="0" smtClean="0"/>
              <a:t>Ingen GPS lokalisering Software fejl</a:t>
            </a:r>
            <a:endParaRPr lang="da-DK" dirty="0"/>
          </a:p>
        </p:txBody>
      </p:sp>
      <p:grpSp>
        <p:nvGrpSpPr>
          <p:cNvPr id="7" name="Gruppe 6"/>
          <p:cNvGrpSpPr/>
          <p:nvPr/>
        </p:nvGrpSpPr>
        <p:grpSpPr>
          <a:xfrm>
            <a:off x="3652487" y="1937155"/>
            <a:ext cx="5343525" cy="3251683"/>
            <a:chOff x="3652487" y="1937155"/>
            <a:chExt cx="5343525" cy="3251683"/>
          </a:xfrm>
        </p:grpSpPr>
        <p:graphicFrame>
          <p:nvGraphicFramePr>
            <p:cNvPr id="9" name="Diagram 8"/>
            <p:cNvGraphicFramePr>
              <a:graphicFrameLocks/>
            </p:cNvGraphicFramePr>
            <p:nvPr>
              <p:extLst>
                <p:ext uri="{D42A27DB-BD31-4B8C-83A1-F6EECF244321}">
                  <p14:modId xmlns:p14="http://schemas.microsoft.com/office/powerpoint/2010/main" val="3442269473"/>
                </p:ext>
              </p:extLst>
            </p:nvPr>
          </p:nvGraphicFramePr>
          <p:xfrm>
            <a:off x="3652487" y="1937155"/>
            <a:ext cx="5343525" cy="2351942"/>
          </p:xfrm>
          <a:graphic>
            <a:graphicData uri="http://schemas.openxmlformats.org/drawingml/2006/chart">
              <c:chart xmlns:c="http://schemas.openxmlformats.org/drawingml/2006/chart" xmlns:r="http://schemas.openxmlformats.org/officeDocument/2006/relationships" r:id="rId2"/>
            </a:graphicData>
          </a:graphic>
        </p:graphicFrame>
        <p:sp>
          <p:nvSpPr>
            <p:cNvPr id="3" name="Tekstfelt 2"/>
            <p:cNvSpPr txBox="1"/>
            <p:nvPr/>
          </p:nvSpPr>
          <p:spPr>
            <a:xfrm>
              <a:off x="3652487" y="4496341"/>
              <a:ext cx="5130905" cy="692497"/>
            </a:xfrm>
            <a:prstGeom prst="rect">
              <a:avLst/>
            </a:prstGeom>
            <a:noFill/>
          </p:spPr>
          <p:txBody>
            <a:bodyPr wrap="square" lIns="0" tIns="0" rIns="0" bIns="0" rtlCol="0">
              <a:spAutoFit/>
            </a:bodyPr>
            <a:lstStyle/>
            <a:p>
              <a:pPr>
                <a:lnSpc>
                  <a:spcPct val="150000"/>
                </a:lnSpc>
              </a:pPr>
              <a:r>
                <a:rPr lang="da-DK" sz="1000" i="1" dirty="0" smtClean="0"/>
                <a:t>Antallet af rapporterede software-fejl (behov for genstart) er faldet støt gennem testen. Operatøren arbejder tæt sammen med busproducenten om at nedbringe fejlene, der kræver manuel genstart af bussens software, hvor driften sættes på pause i et par minutter. </a:t>
              </a:r>
            </a:p>
          </p:txBody>
        </p:sp>
      </p:grpSp>
    </p:spTree>
    <p:extLst>
      <p:ext uri="{BB962C8B-B14F-4D97-AF65-F5344CB8AC3E}">
        <p14:creationId xmlns:p14="http://schemas.microsoft.com/office/powerpoint/2010/main" val="235484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74F22EBA-7EA6-48D5-AF74-3D9F160AAAEE}"/>
              </a:ext>
            </a:extLst>
          </p:cNvPr>
          <p:cNvSpPr>
            <a:spLocks noGrp="1"/>
          </p:cNvSpPr>
          <p:nvPr>
            <p:ph type="sldNum" sz="quarter" idx="11"/>
          </p:nvPr>
        </p:nvSpPr>
        <p:spPr/>
        <p:txBody>
          <a:bodyPr/>
          <a:lstStyle/>
          <a:p>
            <a:pPr>
              <a:defRPr/>
            </a:pPr>
            <a:r>
              <a:rPr lang="en-US"/>
              <a:t> </a:t>
            </a:r>
            <a:fld id="{DE0CD65C-5600-3243-B8FF-DA4DAD8CA31A}" type="slidenum">
              <a:rPr lang="en-US" smtClean="0"/>
              <a:pPr>
                <a:defRPr/>
              </a:pPr>
              <a:t>11</a:t>
            </a:fld>
            <a:endParaRPr lang="en-US"/>
          </a:p>
        </p:txBody>
      </p:sp>
      <p:sp>
        <p:nvSpPr>
          <p:cNvPr id="8" name="Rektangel 7">
            <a:extLst>
              <a:ext uri="{FF2B5EF4-FFF2-40B4-BE49-F238E27FC236}">
                <a16:creationId xmlns:a16="http://schemas.microsoft.com/office/drawing/2014/main" id="{1E41BC81-B064-47CE-A942-36563CFEF0B6}"/>
              </a:ext>
            </a:extLst>
          </p:cNvPr>
          <p:cNvSpPr/>
          <p:nvPr/>
        </p:nvSpPr>
        <p:spPr>
          <a:xfrm>
            <a:off x="494424" y="2200334"/>
            <a:ext cx="2628000"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p>
        </p:txBody>
      </p:sp>
      <p:sp>
        <p:nvSpPr>
          <p:cNvPr id="10" name="Rektangel 9">
            <a:extLst>
              <a:ext uri="{FF2B5EF4-FFF2-40B4-BE49-F238E27FC236}">
                <a16:creationId xmlns:a16="http://schemas.microsoft.com/office/drawing/2014/main" id="{BED78932-4D10-46C5-8154-9AE1FAF4A2B8}"/>
              </a:ext>
            </a:extLst>
          </p:cNvPr>
          <p:cNvSpPr/>
          <p:nvPr/>
        </p:nvSpPr>
        <p:spPr>
          <a:xfrm>
            <a:off x="3236119" y="2208406"/>
            <a:ext cx="2628000" cy="1800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a:extLst>
              <a:ext uri="{FF2B5EF4-FFF2-40B4-BE49-F238E27FC236}">
                <a16:creationId xmlns:a16="http://schemas.microsoft.com/office/drawing/2014/main" id="{D90BCB10-6799-44B3-9632-259F96257C9F}"/>
              </a:ext>
            </a:extLst>
          </p:cNvPr>
          <p:cNvSpPr/>
          <p:nvPr/>
        </p:nvSpPr>
        <p:spPr>
          <a:xfrm>
            <a:off x="5952351" y="2198833"/>
            <a:ext cx="2628000" cy="180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73754666-92E9-4F1F-953C-FEA65E91F493}"/>
              </a:ext>
            </a:extLst>
          </p:cNvPr>
          <p:cNvSpPr/>
          <p:nvPr/>
        </p:nvSpPr>
        <p:spPr>
          <a:xfrm>
            <a:off x="498246" y="4163287"/>
            <a:ext cx="2628000" cy="18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2AD10B72-E7A9-4615-8213-09B37651C7C1}"/>
              </a:ext>
            </a:extLst>
          </p:cNvPr>
          <p:cNvSpPr/>
          <p:nvPr/>
        </p:nvSpPr>
        <p:spPr>
          <a:xfrm>
            <a:off x="3236119" y="4178337"/>
            <a:ext cx="2628000" cy="18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ktangel 14">
            <a:extLst>
              <a:ext uri="{FF2B5EF4-FFF2-40B4-BE49-F238E27FC236}">
                <a16:creationId xmlns:a16="http://schemas.microsoft.com/office/drawing/2014/main" id="{611DCC03-A0CB-4E2A-B098-153820D82272}"/>
              </a:ext>
            </a:extLst>
          </p:cNvPr>
          <p:cNvSpPr/>
          <p:nvPr/>
        </p:nvSpPr>
        <p:spPr>
          <a:xfrm>
            <a:off x="5973449" y="4161500"/>
            <a:ext cx="2628000" cy="18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ekstfelt 16">
            <a:extLst>
              <a:ext uri="{FF2B5EF4-FFF2-40B4-BE49-F238E27FC236}">
                <a16:creationId xmlns:a16="http://schemas.microsoft.com/office/drawing/2014/main" id="{B9BEDEAD-45EA-40E7-9FC0-4C329E205BA5}"/>
              </a:ext>
            </a:extLst>
          </p:cNvPr>
          <p:cNvSpPr txBox="1"/>
          <p:nvPr/>
        </p:nvSpPr>
        <p:spPr>
          <a:xfrm>
            <a:off x="671151" y="2360742"/>
            <a:ext cx="2314575" cy="1298112"/>
          </a:xfrm>
          <a:prstGeom prst="rect">
            <a:avLst/>
          </a:prstGeom>
          <a:noFill/>
        </p:spPr>
        <p:txBody>
          <a:bodyPr wrap="square" lIns="0" tIns="0" rIns="0" bIns="0" rtlCol="0">
            <a:spAutoFit/>
          </a:bodyPr>
          <a:lstStyle/>
          <a:p>
            <a:pPr>
              <a:lnSpc>
                <a:spcPct val="114000"/>
              </a:lnSpc>
              <a:spcBef>
                <a:spcPts val="200"/>
              </a:spcBef>
              <a:spcAft>
                <a:spcPts val="200"/>
              </a:spcAft>
            </a:pPr>
            <a:r>
              <a:rPr lang="da-DK" b="1" dirty="0">
                <a:solidFill>
                  <a:schemeClr val="bg1"/>
                </a:solidFill>
                <a:latin typeface="Calibri" panose="020F0502020204030204" pitchFamily="34" charset="0"/>
                <a:cs typeface="Calibri" panose="020F0502020204030204" pitchFamily="34" charset="0"/>
              </a:rPr>
              <a:t>DRIVERE</a:t>
            </a:r>
            <a:r>
              <a:rPr lang="da-DK" sz="1400" b="1" dirty="0">
                <a:solidFill>
                  <a:schemeClr val="bg1"/>
                </a:solidFill>
                <a:latin typeface="Calibri" panose="020F0502020204030204" pitchFamily="34" charset="0"/>
                <a:cs typeface="Calibri" panose="020F0502020204030204" pitchFamily="34" charset="0"/>
              </a:rPr>
              <a:t> </a:t>
            </a:r>
            <a:r>
              <a:rPr lang="da-DK" sz="1400" dirty="0">
                <a:solidFill>
                  <a:schemeClr val="bg1"/>
                </a:solidFill>
                <a:latin typeface="Calibri" panose="020F0502020204030204" pitchFamily="34" charset="0"/>
                <a:cs typeface="Calibri" panose="020F0502020204030204" pitchFamily="34" charset="0"/>
              </a:rPr>
              <a:t>for brug handler om at føle sig selvhjulpen, ikke være til besvær </a:t>
            </a:r>
            <a:r>
              <a:rPr lang="da-DK" sz="1400" dirty="0" smtClean="0">
                <a:solidFill>
                  <a:schemeClr val="bg1"/>
                </a:solidFill>
                <a:latin typeface="Calibri" panose="020F0502020204030204" pitchFamily="34" charset="0"/>
                <a:cs typeface="Calibri" panose="020F0502020204030204" pitchFamily="34" charset="0"/>
              </a:rPr>
              <a:t>samt nysgerrighed </a:t>
            </a:r>
            <a:r>
              <a:rPr lang="da-DK" sz="1400" dirty="0">
                <a:solidFill>
                  <a:schemeClr val="bg1"/>
                </a:solidFill>
                <a:latin typeface="Calibri" panose="020F0502020204030204" pitchFamily="34" charset="0"/>
                <a:cs typeface="Calibri" panose="020F0502020204030204" pitchFamily="34" charset="0"/>
              </a:rPr>
              <a:t>om den </a:t>
            </a:r>
            <a:r>
              <a:rPr lang="da-DK" sz="1400" dirty="0" smtClean="0">
                <a:solidFill>
                  <a:schemeClr val="bg1"/>
                </a:solidFill>
                <a:latin typeface="Calibri" panose="020F0502020204030204" pitchFamily="34" charset="0"/>
                <a:cs typeface="Calibri" panose="020F0502020204030204" pitchFamily="34" charset="0"/>
              </a:rPr>
              <a:t/>
            </a:r>
            <a:br>
              <a:rPr lang="da-DK" sz="1400" dirty="0" smtClean="0">
                <a:solidFill>
                  <a:schemeClr val="bg1"/>
                </a:solidFill>
                <a:latin typeface="Calibri" panose="020F0502020204030204" pitchFamily="34" charset="0"/>
                <a:cs typeface="Calibri" panose="020F0502020204030204" pitchFamily="34" charset="0"/>
              </a:rPr>
            </a:br>
            <a:r>
              <a:rPr lang="da-DK" sz="1400" dirty="0" smtClean="0">
                <a:solidFill>
                  <a:schemeClr val="bg1"/>
                </a:solidFill>
                <a:latin typeface="Calibri" panose="020F0502020204030204" pitchFamily="34" charset="0"/>
                <a:cs typeface="Calibri" panose="020F0502020204030204" pitchFamily="34" charset="0"/>
              </a:rPr>
              <a:t>nye </a:t>
            </a:r>
            <a:r>
              <a:rPr lang="da-DK" sz="1400" dirty="0">
                <a:solidFill>
                  <a:schemeClr val="bg1"/>
                </a:solidFill>
                <a:latin typeface="Calibri" panose="020F0502020204030204" pitchFamily="34" charset="0"/>
                <a:cs typeface="Calibri" panose="020F0502020204030204" pitchFamily="34" charset="0"/>
              </a:rPr>
              <a:t>teknologi</a:t>
            </a:r>
          </a:p>
        </p:txBody>
      </p:sp>
      <p:sp>
        <p:nvSpPr>
          <p:cNvPr id="18" name="Tekstfelt 17">
            <a:extLst>
              <a:ext uri="{FF2B5EF4-FFF2-40B4-BE49-F238E27FC236}">
                <a16:creationId xmlns:a16="http://schemas.microsoft.com/office/drawing/2014/main" id="{AB629B3C-FEA8-4700-9A8E-CBAFC7F769BE}"/>
              </a:ext>
            </a:extLst>
          </p:cNvPr>
          <p:cNvSpPr txBox="1"/>
          <p:nvPr/>
        </p:nvSpPr>
        <p:spPr>
          <a:xfrm>
            <a:off x="6101667" y="2346881"/>
            <a:ext cx="2314575" cy="1529714"/>
          </a:xfrm>
          <a:prstGeom prst="rect">
            <a:avLst/>
          </a:prstGeom>
          <a:noFill/>
        </p:spPr>
        <p:txBody>
          <a:bodyPr wrap="square" lIns="0" tIns="0" rIns="0" bIns="0" rtlCol="0">
            <a:spAutoFit/>
          </a:bodyPr>
          <a:lstStyle/>
          <a:p>
            <a:pPr>
              <a:lnSpc>
                <a:spcPct val="114000"/>
              </a:lnSpc>
              <a:spcBef>
                <a:spcPts val="200"/>
              </a:spcBef>
              <a:spcAft>
                <a:spcPts val="200"/>
              </a:spcAft>
            </a:pPr>
            <a:r>
              <a:rPr lang="da-DK" sz="1400" dirty="0">
                <a:solidFill>
                  <a:schemeClr val="bg1"/>
                </a:solidFill>
                <a:latin typeface="Calibri" panose="020F0502020204030204" pitchFamily="34" charset="0"/>
                <a:cs typeface="Calibri" panose="020F0502020204030204" pitchFamily="34" charset="0"/>
              </a:rPr>
              <a:t>Den tilgængelige </a:t>
            </a:r>
            <a:r>
              <a:rPr lang="da-DK" b="1" dirty="0">
                <a:solidFill>
                  <a:schemeClr val="bg1"/>
                </a:solidFill>
                <a:latin typeface="Calibri" panose="020F0502020204030204" pitchFamily="34" charset="0"/>
                <a:cs typeface="Calibri" panose="020F0502020204030204" pitchFamily="34" charset="0"/>
              </a:rPr>
              <a:t>INFORMATION</a:t>
            </a:r>
            <a:r>
              <a:rPr lang="da-DK" sz="1400" dirty="0">
                <a:solidFill>
                  <a:schemeClr val="bg1"/>
                </a:solidFill>
                <a:latin typeface="Calibri" panose="020F0502020204030204" pitchFamily="34" charset="0"/>
                <a:cs typeface="Calibri" panose="020F0502020204030204" pitchFamily="34" charset="0"/>
              </a:rPr>
              <a:t> er ikke iøjnefaldende eller tilstrækkelig og efterlader nogen tvivl </a:t>
            </a:r>
            <a:br>
              <a:rPr lang="da-DK" sz="1400" dirty="0">
                <a:solidFill>
                  <a:schemeClr val="bg1"/>
                </a:solidFill>
                <a:latin typeface="Calibri" panose="020F0502020204030204" pitchFamily="34" charset="0"/>
                <a:cs typeface="Calibri" panose="020F0502020204030204" pitchFamily="34" charset="0"/>
              </a:rPr>
            </a:br>
            <a:r>
              <a:rPr lang="da-DK" sz="1400" dirty="0">
                <a:solidFill>
                  <a:schemeClr val="bg1"/>
                </a:solidFill>
                <a:latin typeface="Calibri" panose="020F0502020204030204" pitchFamily="34" charset="0"/>
                <a:cs typeface="Calibri" panose="020F0502020204030204" pitchFamily="34" charset="0"/>
              </a:rPr>
              <a:t>om formål med og </a:t>
            </a:r>
            <a:br>
              <a:rPr lang="da-DK" sz="1400" dirty="0">
                <a:solidFill>
                  <a:schemeClr val="bg1"/>
                </a:solidFill>
                <a:latin typeface="Calibri" panose="020F0502020204030204" pitchFamily="34" charset="0"/>
                <a:cs typeface="Calibri" panose="020F0502020204030204" pitchFamily="34" charset="0"/>
              </a:rPr>
            </a:br>
            <a:r>
              <a:rPr lang="da-DK" sz="1400" dirty="0">
                <a:solidFill>
                  <a:schemeClr val="bg1"/>
                </a:solidFill>
                <a:latin typeface="Calibri" panose="020F0502020204030204" pitchFamily="34" charset="0"/>
                <a:cs typeface="Calibri" panose="020F0502020204030204" pitchFamily="34" charset="0"/>
              </a:rPr>
              <a:t>målgruppe for bussen</a:t>
            </a:r>
            <a:endParaRPr lang="da-DK" sz="1100" dirty="0">
              <a:solidFill>
                <a:schemeClr val="bg1"/>
              </a:solidFill>
              <a:latin typeface="Calibri" panose="020F0502020204030204" pitchFamily="34" charset="0"/>
              <a:cs typeface="Calibri" panose="020F0502020204030204" pitchFamily="34" charset="0"/>
            </a:endParaRPr>
          </a:p>
        </p:txBody>
      </p:sp>
      <p:sp>
        <p:nvSpPr>
          <p:cNvPr id="19" name="Tekstfelt 18">
            <a:extLst>
              <a:ext uri="{FF2B5EF4-FFF2-40B4-BE49-F238E27FC236}">
                <a16:creationId xmlns:a16="http://schemas.microsoft.com/office/drawing/2014/main" id="{6B41CFD2-DCB4-4D37-B51A-C51804EEB785}"/>
              </a:ext>
            </a:extLst>
          </p:cNvPr>
          <p:cNvSpPr txBox="1"/>
          <p:nvPr/>
        </p:nvSpPr>
        <p:spPr>
          <a:xfrm>
            <a:off x="3388524" y="2343549"/>
            <a:ext cx="2314575" cy="1529714"/>
          </a:xfrm>
          <a:prstGeom prst="rect">
            <a:avLst/>
          </a:prstGeom>
          <a:noFill/>
        </p:spPr>
        <p:txBody>
          <a:bodyPr wrap="square" lIns="0" tIns="0" rIns="0" bIns="0" rtlCol="0">
            <a:spAutoFit/>
          </a:bodyPr>
          <a:lstStyle/>
          <a:p>
            <a:pPr>
              <a:lnSpc>
                <a:spcPct val="114000"/>
              </a:lnSpc>
              <a:spcBef>
                <a:spcPts val="200"/>
              </a:spcBef>
              <a:spcAft>
                <a:spcPts val="200"/>
              </a:spcAft>
            </a:pPr>
            <a:r>
              <a:rPr lang="da-DK" sz="1400" dirty="0">
                <a:solidFill>
                  <a:schemeClr val="bg1"/>
                </a:solidFill>
                <a:latin typeface="Calibri" panose="020F0502020204030204" pitchFamily="34" charset="0"/>
                <a:cs typeface="Calibri" panose="020F0502020204030204" pitchFamily="34" charset="0"/>
              </a:rPr>
              <a:t>Bussen har ligeså mange </a:t>
            </a:r>
            <a:r>
              <a:rPr lang="da-DK" b="1" dirty="0">
                <a:solidFill>
                  <a:schemeClr val="bg1"/>
                </a:solidFill>
                <a:latin typeface="Calibri" panose="020F0502020204030204" pitchFamily="34" charset="0"/>
                <a:cs typeface="Calibri" panose="020F0502020204030204" pitchFamily="34" charset="0"/>
              </a:rPr>
              <a:t>BRUGERE</a:t>
            </a:r>
            <a:r>
              <a:rPr lang="da-DK" sz="1400" b="1" dirty="0">
                <a:solidFill>
                  <a:schemeClr val="bg1"/>
                </a:solidFill>
                <a:latin typeface="Calibri" panose="020F0502020204030204" pitchFamily="34" charset="0"/>
                <a:cs typeface="Calibri" panose="020F0502020204030204" pitchFamily="34" charset="0"/>
              </a:rPr>
              <a:t> </a:t>
            </a:r>
            <a:r>
              <a:rPr lang="da-DK" sz="1400" dirty="0">
                <a:solidFill>
                  <a:schemeClr val="bg1"/>
                </a:solidFill>
                <a:latin typeface="Calibri" panose="020F0502020204030204" pitchFamily="34" charset="0"/>
                <a:cs typeface="Calibri" panose="020F0502020204030204" pitchFamily="34" charset="0"/>
              </a:rPr>
              <a:t>med almindelig mobilitet som nedsat mobilitet –  brug er i ligeså høj grad drevet af lyst som </a:t>
            </a:r>
            <a:br>
              <a:rPr lang="da-DK" sz="1400" dirty="0">
                <a:solidFill>
                  <a:schemeClr val="bg1"/>
                </a:solidFill>
                <a:latin typeface="Calibri" panose="020F0502020204030204" pitchFamily="34" charset="0"/>
                <a:cs typeface="Calibri" panose="020F0502020204030204" pitchFamily="34" charset="0"/>
              </a:rPr>
            </a:br>
            <a:r>
              <a:rPr lang="da-DK" sz="1400" dirty="0">
                <a:solidFill>
                  <a:schemeClr val="bg1"/>
                </a:solidFill>
                <a:latin typeface="Calibri" panose="020F0502020204030204" pitchFamily="34" charset="0"/>
                <a:cs typeface="Calibri" panose="020F0502020204030204" pitchFamily="34" charset="0"/>
              </a:rPr>
              <a:t>egentligt behov</a:t>
            </a:r>
          </a:p>
        </p:txBody>
      </p:sp>
      <p:sp>
        <p:nvSpPr>
          <p:cNvPr id="20" name="Tekstfelt 19">
            <a:extLst>
              <a:ext uri="{FF2B5EF4-FFF2-40B4-BE49-F238E27FC236}">
                <a16:creationId xmlns:a16="http://schemas.microsoft.com/office/drawing/2014/main" id="{3CEEBDBE-F594-4876-AF71-2AB52E8FB045}"/>
              </a:ext>
            </a:extLst>
          </p:cNvPr>
          <p:cNvSpPr txBox="1"/>
          <p:nvPr/>
        </p:nvSpPr>
        <p:spPr>
          <a:xfrm>
            <a:off x="3388524" y="4294900"/>
            <a:ext cx="2314575" cy="1581010"/>
          </a:xfrm>
          <a:prstGeom prst="rect">
            <a:avLst/>
          </a:prstGeom>
          <a:noFill/>
        </p:spPr>
        <p:txBody>
          <a:bodyPr wrap="square" lIns="0" tIns="0" rIns="0" bIns="0" rtlCol="0">
            <a:spAutoFit/>
          </a:bodyPr>
          <a:lstStyle/>
          <a:p>
            <a:pPr>
              <a:lnSpc>
                <a:spcPct val="114000"/>
              </a:lnSpc>
              <a:spcBef>
                <a:spcPts val="200"/>
              </a:spcBef>
              <a:spcAft>
                <a:spcPts val="200"/>
              </a:spcAft>
            </a:pPr>
            <a:r>
              <a:rPr lang="da-DK" b="1" dirty="0">
                <a:solidFill>
                  <a:schemeClr val="bg1"/>
                </a:solidFill>
                <a:latin typeface="Calibri" panose="020F0502020204030204" pitchFamily="34" charset="0"/>
                <a:cs typeface="Calibri" panose="020F0502020204030204" pitchFamily="34" charset="0"/>
              </a:rPr>
              <a:t>ON DEMAND-KØRSEL </a:t>
            </a:r>
            <a:r>
              <a:rPr lang="da-DK" sz="1400" dirty="0">
                <a:solidFill>
                  <a:schemeClr val="bg1"/>
                </a:solidFill>
                <a:latin typeface="Calibri" panose="020F0502020204030204" pitchFamily="34" charset="0"/>
                <a:cs typeface="Calibri" panose="020F0502020204030204" pitchFamily="34" charset="0"/>
              </a:rPr>
              <a:t>fungerer ikke optimalt pga. manglende forståelse for teknologien og enkelte </a:t>
            </a:r>
            <a:br>
              <a:rPr lang="da-DK" sz="1400" dirty="0">
                <a:solidFill>
                  <a:schemeClr val="bg1"/>
                </a:solidFill>
                <a:latin typeface="Calibri" panose="020F0502020204030204" pitchFamily="34" charset="0"/>
                <a:cs typeface="Calibri" panose="020F0502020204030204" pitchFamily="34" charset="0"/>
              </a:rPr>
            </a:br>
            <a:r>
              <a:rPr lang="da-DK" sz="1400" dirty="0">
                <a:solidFill>
                  <a:schemeClr val="bg1"/>
                </a:solidFill>
                <a:latin typeface="Calibri" panose="020F0502020204030204" pitchFamily="34" charset="0"/>
                <a:cs typeface="Calibri" panose="020F0502020204030204" pitchFamily="34" charset="0"/>
              </a:rPr>
              <a:t>tekniske barrierer</a:t>
            </a:r>
          </a:p>
          <a:p>
            <a:pPr>
              <a:lnSpc>
                <a:spcPct val="114000"/>
              </a:lnSpc>
              <a:spcBef>
                <a:spcPts val="200"/>
              </a:spcBef>
              <a:spcAft>
                <a:spcPts val="200"/>
              </a:spcAft>
            </a:pPr>
            <a:endParaRPr lang="da-DK" sz="1400" b="1" dirty="0">
              <a:solidFill>
                <a:schemeClr val="bg1"/>
              </a:solidFill>
              <a:latin typeface="Calibri" panose="020F0502020204030204" pitchFamily="34" charset="0"/>
              <a:cs typeface="Calibri" panose="020F0502020204030204" pitchFamily="34" charset="0"/>
            </a:endParaRPr>
          </a:p>
        </p:txBody>
      </p:sp>
      <p:sp>
        <p:nvSpPr>
          <p:cNvPr id="38" name="Tekstfelt 37">
            <a:extLst>
              <a:ext uri="{FF2B5EF4-FFF2-40B4-BE49-F238E27FC236}">
                <a16:creationId xmlns:a16="http://schemas.microsoft.com/office/drawing/2014/main" id="{61680FEF-D15F-469B-A8EB-AA84C5694D38}"/>
              </a:ext>
            </a:extLst>
          </p:cNvPr>
          <p:cNvSpPr txBox="1"/>
          <p:nvPr/>
        </p:nvSpPr>
        <p:spPr>
          <a:xfrm>
            <a:off x="6101667" y="4377550"/>
            <a:ext cx="2314575" cy="1052532"/>
          </a:xfrm>
          <a:prstGeom prst="rect">
            <a:avLst/>
          </a:prstGeom>
          <a:noFill/>
        </p:spPr>
        <p:txBody>
          <a:bodyPr wrap="square" lIns="0" tIns="0" rIns="0" bIns="0" rtlCol="0">
            <a:spAutoFit/>
          </a:bodyPr>
          <a:lstStyle/>
          <a:p>
            <a:pPr>
              <a:lnSpc>
                <a:spcPct val="114000"/>
              </a:lnSpc>
              <a:spcBef>
                <a:spcPts val="200"/>
              </a:spcBef>
              <a:spcAft>
                <a:spcPts val="200"/>
              </a:spcAft>
            </a:pPr>
            <a:r>
              <a:rPr lang="da-DK" b="1" dirty="0">
                <a:solidFill>
                  <a:schemeClr val="bg1"/>
                </a:solidFill>
                <a:latin typeface="Calibri" panose="020F0502020204030204" pitchFamily="34" charset="0"/>
                <a:cs typeface="Calibri" panose="020F0502020204030204" pitchFamily="34" charset="0"/>
              </a:rPr>
              <a:t>OPERATØREN</a:t>
            </a:r>
            <a:r>
              <a:rPr lang="da-DK" sz="1400" dirty="0">
                <a:solidFill>
                  <a:schemeClr val="bg1"/>
                </a:solidFill>
                <a:latin typeface="Calibri" panose="020F0502020204030204" pitchFamily="34" charset="0"/>
                <a:cs typeface="Calibri" panose="020F0502020204030204" pitchFamily="34" charset="0"/>
              </a:rPr>
              <a:t> ombord medvirker til tryghed og accept, men løfter primært en del af informationsopgaven</a:t>
            </a:r>
          </a:p>
        </p:txBody>
      </p:sp>
      <p:grpSp>
        <p:nvGrpSpPr>
          <p:cNvPr id="61" name="Group 60">
            <a:extLst>
              <a:ext uri="{FF2B5EF4-FFF2-40B4-BE49-F238E27FC236}">
                <a16:creationId xmlns:a16="http://schemas.microsoft.com/office/drawing/2014/main" id="{0AE048AC-41AB-45FC-B5D8-80D5EDA27A17}"/>
              </a:ext>
            </a:extLst>
          </p:cNvPr>
          <p:cNvGrpSpPr/>
          <p:nvPr/>
        </p:nvGrpSpPr>
        <p:grpSpPr>
          <a:xfrm>
            <a:off x="5029890" y="5139321"/>
            <a:ext cx="796663" cy="756765"/>
            <a:chOff x="511654" y="3158130"/>
            <a:chExt cx="437558" cy="437558"/>
          </a:xfrm>
          <a:solidFill>
            <a:srgbClr val="FFFFFF">
              <a:alpha val="80000"/>
            </a:srgbClr>
          </a:solidFill>
        </p:grpSpPr>
        <p:pic>
          <p:nvPicPr>
            <p:cNvPr id="62" name="Graphic 61" descr="Tablet">
              <a:extLst>
                <a:ext uri="{FF2B5EF4-FFF2-40B4-BE49-F238E27FC236}">
                  <a16:creationId xmlns:a16="http://schemas.microsoft.com/office/drawing/2014/main" id="{7F2E65F6-BB2F-409F-A94A-95CF4072F87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11654" y="3158130"/>
              <a:ext cx="437558" cy="437558"/>
            </a:xfrm>
            <a:prstGeom prst="rect">
              <a:avLst/>
            </a:prstGeom>
          </p:spPr>
        </p:pic>
        <p:sp>
          <p:nvSpPr>
            <p:cNvPr id="63" name="Freeform 29">
              <a:extLst>
                <a:ext uri="{FF2B5EF4-FFF2-40B4-BE49-F238E27FC236}">
                  <a16:creationId xmlns:a16="http://schemas.microsoft.com/office/drawing/2014/main" id="{0CF5CDDD-9D05-4831-AEE3-5B80A791A0F0}"/>
                </a:ext>
              </a:extLst>
            </p:cNvPr>
            <p:cNvSpPr>
              <a:spLocks/>
            </p:cNvSpPr>
            <p:nvPr/>
          </p:nvSpPr>
          <p:spPr bwMode="auto">
            <a:xfrm flipH="1">
              <a:off x="606290" y="3389140"/>
              <a:ext cx="200523" cy="180172"/>
            </a:xfrm>
            <a:custGeom>
              <a:avLst/>
              <a:gdLst>
                <a:gd name="T0" fmla="*/ 412 w 479"/>
                <a:gd name="T1" fmla="*/ 209 h 613"/>
                <a:gd name="T2" fmla="*/ 305 w 479"/>
                <a:gd name="T3" fmla="*/ 209 h 613"/>
                <a:gd name="T4" fmla="*/ 122 w 479"/>
                <a:gd name="T5" fmla="*/ 26 h 613"/>
                <a:gd name="T6" fmla="*/ 27 w 479"/>
                <a:gd name="T7" fmla="*/ 26 h 613"/>
                <a:gd name="T8" fmla="*/ 27 w 479"/>
                <a:gd name="T9" fmla="*/ 121 h 613"/>
                <a:gd name="T10" fmla="*/ 209 w 479"/>
                <a:gd name="T11" fmla="*/ 304 h 613"/>
                <a:gd name="T12" fmla="*/ 209 w 479"/>
                <a:gd name="T13" fmla="*/ 613 h 613"/>
                <a:gd name="T14" fmla="*/ 479 w 479"/>
                <a:gd name="T15" fmla="*/ 613 h 613"/>
                <a:gd name="T16" fmla="*/ 479 w 479"/>
                <a:gd name="T17" fmla="*/ 257 h 613"/>
                <a:gd name="T18" fmla="*/ 412 w 479"/>
                <a:gd name="T19" fmla="*/ 209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613">
                  <a:moveTo>
                    <a:pt x="412" y="209"/>
                  </a:moveTo>
                  <a:cubicBezTo>
                    <a:pt x="305" y="209"/>
                    <a:pt x="305" y="209"/>
                    <a:pt x="305" y="209"/>
                  </a:cubicBezTo>
                  <a:cubicBezTo>
                    <a:pt x="122" y="26"/>
                    <a:pt x="122" y="26"/>
                    <a:pt x="122" y="26"/>
                  </a:cubicBezTo>
                  <a:cubicBezTo>
                    <a:pt x="96" y="0"/>
                    <a:pt x="53" y="0"/>
                    <a:pt x="27" y="26"/>
                  </a:cubicBezTo>
                  <a:cubicBezTo>
                    <a:pt x="0" y="52"/>
                    <a:pt x="0" y="95"/>
                    <a:pt x="27" y="121"/>
                  </a:cubicBezTo>
                  <a:cubicBezTo>
                    <a:pt x="209" y="304"/>
                    <a:pt x="209" y="304"/>
                    <a:pt x="209" y="304"/>
                  </a:cubicBezTo>
                  <a:cubicBezTo>
                    <a:pt x="209" y="613"/>
                    <a:pt x="209" y="613"/>
                    <a:pt x="209" y="613"/>
                  </a:cubicBezTo>
                  <a:cubicBezTo>
                    <a:pt x="479" y="613"/>
                    <a:pt x="479" y="613"/>
                    <a:pt x="479" y="613"/>
                  </a:cubicBezTo>
                  <a:cubicBezTo>
                    <a:pt x="479" y="257"/>
                    <a:pt x="479" y="257"/>
                    <a:pt x="479" y="257"/>
                  </a:cubicBezTo>
                  <a:cubicBezTo>
                    <a:pt x="479" y="230"/>
                    <a:pt x="449" y="209"/>
                    <a:pt x="412" y="209"/>
                  </a:cubicBezTo>
                  <a:close/>
                </a:path>
              </a:pathLst>
            </a:custGeom>
            <a:grpFill/>
            <a:ln>
              <a:noFill/>
            </a:ln>
            <a:extLst/>
          </p:spPr>
          <p:txBody>
            <a:bodyPr vert="horz" wrap="square" lIns="91440" tIns="45720" rIns="91440" bIns="45720" numCol="1" anchor="t" anchorCtr="0" compatLnSpc="1">
              <a:prstTxWarp prst="textNoShape">
                <a:avLst/>
              </a:prstTxWarp>
            </a:bodyPr>
            <a:lstStyle>
              <a:defPPr>
                <a:defRPr lang="en-US"/>
              </a:defPPr>
              <a:lvl1pPr algn="l" defTabSz="809592" rtl="0" fontAlgn="base">
                <a:spcBef>
                  <a:spcPct val="0"/>
                </a:spcBef>
                <a:spcAft>
                  <a:spcPct val="0"/>
                </a:spcAft>
                <a:defRPr sz="1600" kern="1200">
                  <a:solidFill>
                    <a:schemeClr val="tx1"/>
                  </a:solidFill>
                  <a:latin typeface="Verdana" charset="0"/>
                  <a:ea typeface="ＭＳ Ｐゴシック" charset="0"/>
                  <a:cs typeface="ＭＳ Ｐゴシック" charset="0"/>
                </a:defRPr>
              </a:lvl1pPr>
              <a:lvl2pPr marL="404797" indent="52386" algn="l" defTabSz="809592" rtl="0" fontAlgn="base">
                <a:spcBef>
                  <a:spcPct val="0"/>
                </a:spcBef>
                <a:spcAft>
                  <a:spcPct val="0"/>
                </a:spcAft>
                <a:defRPr sz="1600" kern="1200">
                  <a:solidFill>
                    <a:schemeClr val="tx1"/>
                  </a:solidFill>
                  <a:latin typeface="Verdana" charset="0"/>
                  <a:ea typeface="ＭＳ Ｐゴシック" charset="0"/>
                  <a:cs typeface="ＭＳ Ｐゴシック" charset="0"/>
                </a:defRPr>
              </a:lvl2pPr>
              <a:lvl3pPr marL="809592" indent="104771" algn="l" defTabSz="809592" rtl="0" fontAlgn="base">
                <a:spcBef>
                  <a:spcPct val="0"/>
                </a:spcBef>
                <a:spcAft>
                  <a:spcPct val="0"/>
                </a:spcAft>
                <a:defRPr sz="1600" kern="1200">
                  <a:solidFill>
                    <a:schemeClr val="tx1"/>
                  </a:solidFill>
                  <a:latin typeface="Verdana" charset="0"/>
                  <a:ea typeface="ＭＳ Ｐゴシック" charset="0"/>
                  <a:cs typeface="ＭＳ Ｐゴシック" charset="0"/>
                </a:defRPr>
              </a:lvl3pPr>
              <a:lvl4pPr marL="1214390" indent="157157" algn="l" defTabSz="809592" rtl="0" fontAlgn="base">
                <a:spcBef>
                  <a:spcPct val="0"/>
                </a:spcBef>
                <a:spcAft>
                  <a:spcPct val="0"/>
                </a:spcAft>
                <a:defRPr sz="1600" kern="1200">
                  <a:solidFill>
                    <a:schemeClr val="tx1"/>
                  </a:solidFill>
                  <a:latin typeface="Verdana" charset="0"/>
                  <a:ea typeface="ＭＳ Ｐゴシック" charset="0"/>
                  <a:cs typeface="ＭＳ Ｐゴシック" charset="0"/>
                </a:defRPr>
              </a:lvl4pPr>
              <a:lvl5pPr marL="1620773" indent="207955" algn="l" defTabSz="809592" rtl="0" fontAlgn="base">
                <a:spcBef>
                  <a:spcPct val="0"/>
                </a:spcBef>
                <a:spcAft>
                  <a:spcPct val="0"/>
                </a:spcAft>
                <a:defRPr sz="1600" kern="1200">
                  <a:solidFill>
                    <a:schemeClr val="tx1"/>
                  </a:solidFill>
                  <a:latin typeface="Verdana" charset="0"/>
                  <a:ea typeface="ＭＳ Ｐゴシック" charset="0"/>
                  <a:cs typeface="ＭＳ Ｐゴシック" charset="0"/>
                </a:defRPr>
              </a:lvl5pPr>
              <a:lvl6pPr marL="2285909" algn="l" defTabSz="457181" rtl="0" eaLnBrk="1" latinLnBrk="0" hangingPunct="1">
                <a:defRPr sz="1600" kern="1200">
                  <a:solidFill>
                    <a:schemeClr val="tx1"/>
                  </a:solidFill>
                  <a:latin typeface="Verdana" charset="0"/>
                  <a:ea typeface="ＭＳ Ｐゴシック" charset="0"/>
                  <a:cs typeface="ＭＳ Ｐゴシック" charset="0"/>
                </a:defRPr>
              </a:lvl6pPr>
              <a:lvl7pPr marL="2743090" algn="l" defTabSz="457181" rtl="0" eaLnBrk="1" latinLnBrk="0" hangingPunct="1">
                <a:defRPr sz="1600" kern="1200">
                  <a:solidFill>
                    <a:schemeClr val="tx1"/>
                  </a:solidFill>
                  <a:latin typeface="Verdana" charset="0"/>
                  <a:ea typeface="ＭＳ Ｐゴシック" charset="0"/>
                  <a:cs typeface="ＭＳ Ｐゴシック" charset="0"/>
                </a:defRPr>
              </a:lvl7pPr>
              <a:lvl8pPr marL="3200272" algn="l" defTabSz="457181" rtl="0" eaLnBrk="1" latinLnBrk="0" hangingPunct="1">
                <a:defRPr sz="1600" kern="1200">
                  <a:solidFill>
                    <a:schemeClr val="tx1"/>
                  </a:solidFill>
                  <a:latin typeface="Verdana" charset="0"/>
                  <a:ea typeface="ＭＳ Ｐゴシック" charset="0"/>
                  <a:cs typeface="ＭＳ Ｐゴシック" charset="0"/>
                </a:defRPr>
              </a:lvl8pPr>
              <a:lvl9pPr marL="3657454" algn="l" defTabSz="457181" rtl="0" eaLnBrk="1" latinLnBrk="0" hangingPunct="1">
                <a:defRPr sz="1600" kern="1200">
                  <a:solidFill>
                    <a:schemeClr val="tx1"/>
                  </a:solidFill>
                  <a:latin typeface="Verdana" charset="0"/>
                  <a:ea typeface="ＭＳ Ｐゴシック" charset="0"/>
                  <a:cs typeface="ＭＳ Ｐゴシック" charset="0"/>
                </a:defRPr>
              </a:lvl9pPr>
            </a:lstStyle>
            <a:p>
              <a:endParaRPr lang="en-US">
                <a:solidFill>
                  <a:schemeClr val="accent1"/>
                </a:solidFill>
              </a:endParaRPr>
            </a:p>
          </p:txBody>
        </p:sp>
        <p:sp>
          <p:nvSpPr>
            <p:cNvPr id="81" name="Oval 80">
              <a:extLst>
                <a:ext uri="{FF2B5EF4-FFF2-40B4-BE49-F238E27FC236}">
                  <a16:creationId xmlns:a16="http://schemas.microsoft.com/office/drawing/2014/main" id="{34900E7A-E60C-407F-943B-5C1C09149312}"/>
                </a:ext>
              </a:extLst>
            </p:cNvPr>
            <p:cNvSpPr/>
            <p:nvPr/>
          </p:nvSpPr>
          <p:spPr>
            <a:xfrm>
              <a:off x="606289" y="3332284"/>
              <a:ext cx="100260" cy="1096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82" name="Graphic 81" descr="Help">
            <a:extLst>
              <a:ext uri="{FF2B5EF4-FFF2-40B4-BE49-F238E27FC236}">
                <a16:creationId xmlns:a16="http://schemas.microsoft.com/office/drawing/2014/main" id="{FEE98195-5000-4A15-9546-B33E2461414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7883201" y="3383738"/>
            <a:ext cx="615095" cy="615095"/>
          </a:xfrm>
          <a:prstGeom prst="rect">
            <a:avLst/>
          </a:prstGeom>
        </p:spPr>
      </p:pic>
      <p:sp>
        <p:nvSpPr>
          <p:cNvPr id="23" name="Text Placeholder 3">
            <a:extLst>
              <a:ext uri="{FF2B5EF4-FFF2-40B4-BE49-F238E27FC236}">
                <a16:creationId xmlns:a16="http://schemas.microsoft.com/office/drawing/2014/main" id="{6FEFB6D4-7317-4CC2-A7AD-5FD8C74D3800}"/>
              </a:ext>
            </a:extLst>
          </p:cNvPr>
          <p:cNvSpPr>
            <a:spLocks noGrp="1"/>
          </p:cNvSpPr>
          <p:nvPr>
            <p:ph type="body" sz="quarter" idx="14"/>
          </p:nvPr>
        </p:nvSpPr>
        <p:spPr>
          <a:xfrm>
            <a:off x="552196" y="1424857"/>
            <a:ext cx="4334429" cy="265176"/>
          </a:xfrm>
        </p:spPr>
        <p:txBody>
          <a:bodyPr/>
          <a:lstStyle/>
          <a:p>
            <a:r>
              <a:rPr lang="da-DK" dirty="0" smtClean="0"/>
              <a:t>Resultaterne fra EPINION </a:t>
            </a:r>
            <a:r>
              <a:rPr lang="da-DK" dirty="0" err="1" smtClean="0"/>
              <a:t>travel</a:t>
            </a:r>
            <a:r>
              <a:rPr lang="da-DK" dirty="0" smtClean="0"/>
              <a:t> </a:t>
            </a:r>
            <a:r>
              <a:rPr lang="da-DK" dirty="0" err="1" smtClean="0"/>
              <a:t>along</a:t>
            </a:r>
            <a:r>
              <a:rPr lang="da-DK" dirty="0" smtClean="0"/>
              <a:t> interview </a:t>
            </a:r>
            <a:endParaRPr lang="da-DK" dirty="0"/>
          </a:p>
        </p:txBody>
      </p:sp>
      <p:sp>
        <p:nvSpPr>
          <p:cNvPr id="24" name="Tekstfelt 17">
            <a:extLst>
              <a:ext uri="{FF2B5EF4-FFF2-40B4-BE49-F238E27FC236}">
                <a16:creationId xmlns:a16="http://schemas.microsoft.com/office/drawing/2014/main" id="{D8AC4091-E037-4B90-915A-75492B704079}"/>
              </a:ext>
            </a:extLst>
          </p:cNvPr>
          <p:cNvSpPr txBox="1"/>
          <p:nvPr/>
        </p:nvSpPr>
        <p:spPr>
          <a:xfrm>
            <a:off x="711650" y="4313480"/>
            <a:ext cx="2233576" cy="1529714"/>
          </a:xfrm>
          <a:prstGeom prst="rect">
            <a:avLst/>
          </a:prstGeom>
          <a:noFill/>
        </p:spPr>
        <p:txBody>
          <a:bodyPr wrap="square" lIns="0" tIns="0" rIns="0" bIns="0" rtlCol="0">
            <a:spAutoFit/>
          </a:bodyPr>
          <a:lstStyle/>
          <a:p>
            <a:pPr>
              <a:lnSpc>
                <a:spcPct val="114000"/>
              </a:lnSpc>
              <a:spcBef>
                <a:spcPts val="200"/>
              </a:spcBef>
              <a:spcAft>
                <a:spcPts val="200"/>
              </a:spcAft>
            </a:pPr>
            <a:r>
              <a:rPr lang="da-DK" b="1" dirty="0">
                <a:solidFill>
                  <a:schemeClr val="bg1"/>
                </a:solidFill>
                <a:latin typeface="Calibri" panose="020F0502020204030204" pitchFamily="34" charset="0"/>
                <a:cs typeface="Calibri" panose="020F0502020204030204" pitchFamily="34" charset="0"/>
              </a:rPr>
              <a:t>BARRIERER</a:t>
            </a:r>
            <a:r>
              <a:rPr lang="da-DK" sz="1400" b="1" dirty="0">
                <a:solidFill>
                  <a:schemeClr val="bg1"/>
                </a:solidFill>
                <a:latin typeface="Calibri" panose="020F0502020204030204" pitchFamily="34" charset="0"/>
                <a:cs typeface="Calibri" panose="020F0502020204030204" pitchFamily="34" charset="0"/>
              </a:rPr>
              <a:t> </a:t>
            </a:r>
            <a:r>
              <a:rPr lang="da-DK" sz="1400" dirty="0">
                <a:solidFill>
                  <a:schemeClr val="bg1"/>
                </a:solidFill>
                <a:latin typeface="Calibri" panose="020F0502020204030204" pitchFamily="34" charset="0"/>
                <a:cs typeface="Calibri" panose="020F0502020204030204" pitchFamily="34" charset="0"/>
              </a:rPr>
              <a:t>for brug omhandler ikke frygt eller utryghed, men ‘kan selv, vil </a:t>
            </a:r>
            <a:r>
              <a:rPr lang="da-DK" sz="1400" dirty="0" err="1">
                <a:solidFill>
                  <a:schemeClr val="bg1"/>
                </a:solidFill>
                <a:latin typeface="Calibri" panose="020F0502020204030204" pitchFamily="34" charset="0"/>
                <a:cs typeface="Calibri" panose="020F0502020204030204" pitchFamily="34" charset="0"/>
              </a:rPr>
              <a:t>selv’-mentalitet</a:t>
            </a:r>
            <a:r>
              <a:rPr lang="da-DK" sz="1400" dirty="0">
                <a:solidFill>
                  <a:schemeClr val="bg1"/>
                </a:solidFill>
                <a:latin typeface="Calibri" panose="020F0502020204030204" pitchFamily="34" charset="0"/>
                <a:cs typeface="Calibri" panose="020F0502020204030204" pitchFamily="34" charset="0"/>
              </a:rPr>
              <a:t> og </a:t>
            </a:r>
            <a:br>
              <a:rPr lang="da-DK" sz="1400" dirty="0">
                <a:solidFill>
                  <a:schemeClr val="bg1"/>
                </a:solidFill>
                <a:latin typeface="Calibri" panose="020F0502020204030204" pitchFamily="34" charset="0"/>
                <a:cs typeface="Calibri" panose="020F0502020204030204" pitchFamily="34" charset="0"/>
              </a:rPr>
            </a:br>
            <a:r>
              <a:rPr lang="da-DK" sz="1400" dirty="0">
                <a:solidFill>
                  <a:schemeClr val="bg1"/>
                </a:solidFill>
                <a:latin typeface="Calibri" panose="020F0502020204030204" pitchFamily="34" charset="0"/>
                <a:cs typeface="Calibri" panose="020F0502020204030204" pitchFamily="34" charset="0"/>
              </a:rPr>
              <a:t>usikkerhed om bl.a.</a:t>
            </a:r>
            <a:br>
              <a:rPr lang="da-DK" sz="1400" dirty="0">
                <a:solidFill>
                  <a:schemeClr val="bg1"/>
                </a:solidFill>
                <a:latin typeface="Calibri" panose="020F0502020204030204" pitchFamily="34" charset="0"/>
                <a:cs typeface="Calibri" panose="020F0502020204030204" pitchFamily="34" charset="0"/>
              </a:rPr>
            </a:br>
            <a:r>
              <a:rPr lang="da-DK" sz="1400" dirty="0">
                <a:solidFill>
                  <a:schemeClr val="bg1"/>
                </a:solidFill>
                <a:latin typeface="Calibri" panose="020F0502020204030204" pitchFamily="34" charset="0"/>
                <a:cs typeface="Calibri" panose="020F0502020204030204" pitchFamily="34" charset="0"/>
              </a:rPr>
              <a:t>bussens målgruppe</a:t>
            </a:r>
          </a:p>
        </p:txBody>
      </p:sp>
      <p:pic>
        <p:nvPicPr>
          <p:cNvPr id="2052" name="Picture 4" descr="Relateret billede">
            <a:extLst>
              <a:ext uri="{FF2B5EF4-FFF2-40B4-BE49-F238E27FC236}">
                <a16:creationId xmlns:a16="http://schemas.microsoft.com/office/drawing/2014/main" id="{D7D3A2AC-47E4-419D-A44A-745934488369}"/>
              </a:ext>
            </a:extLst>
          </p:cNvPr>
          <p:cNvPicPr>
            <a:picLocks noChangeAspect="1" noChangeArrowheads="1"/>
          </p:cNvPicPr>
          <p:nvPr/>
        </p:nvPicPr>
        <p:blipFill>
          <a:blip r:embed="rId7" cstate="print">
            <a:lum bright="70000" contrast="-70000"/>
            <a:extLst>
              <a:ext uri="{28A0092B-C50C-407E-A947-70E740481C1C}">
                <a14:useLocalDpi xmlns:a14="http://schemas.microsoft.com/office/drawing/2010/main" val="0"/>
              </a:ext>
            </a:extLst>
          </a:blip>
          <a:srcRect/>
          <a:stretch>
            <a:fillRect/>
          </a:stretch>
        </p:blipFill>
        <p:spPr bwMode="auto">
          <a:xfrm>
            <a:off x="7832013" y="5215878"/>
            <a:ext cx="641344" cy="641344"/>
          </a:xfrm>
          <a:prstGeom prst="rect">
            <a:avLst/>
          </a:prstGeom>
          <a:noFill/>
          <a:extLst>
            <a:ext uri="{909E8E84-426E-40DD-AFC4-6F175D3DCCD1}">
              <a14:hiddenFill xmlns:a14="http://schemas.microsoft.com/office/drawing/2010/main">
                <a:solidFill>
                  <a:srgbClr val="FFFFFF"/>
                </a:solidFill>
              </a14:hiddenFill>
            </a:ext>
          </a:extLst>
        </p:spPr>
      </p:pic>
      <p:sp>
        <p:nvSpPr>
          <p:cNvPr id="7" name="Plus Sign 6">
            <a:extLst>
              <a:ext uri="{FF2B5EF4-FFF2-40B4-BE49-F238E27FC236}">
                <a16:creationId xmlns:a16="http://schemas.microsoft.com/office/drawing/2014/main" id="{17CF5095-CA94-4265-B8FA-4ADC63DAEC35}"/>
              </a:ext>
            </a:extLst>
          </p:cNvPr>
          <p:cNvSpPr/>
          <p:nvPr/>
        </p:nvSpPr>
        <p:spPr>
          <a:xfrm>
            <a:off x="2427887" y="3244127"/>
            <a:ext cx="720000" cy="720000"/>
          </a:xfrm>
          <a:prstGeom prst="mathPlus">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Division Sign 28">
            <a:extLst>
              <a:ext uri="{FF2B5EF4-FFF2-40B4-BE49-F238E27FC236}">
                <a16:creationId xmlns:a16="http://schemas.microsoft.com/office/drawing/2014/main" id="{34C796F0-EA36-45AC-9BA6-A971CF4332E8}"/>
              </a:ext>
            </a:extLst>
          </p:cNvPr>
          <p:cNvSpPr/>
          <p:nvPr/>
        </p:nvSpPr>
        <p:spPr>
          <a:xfrm>
            <a:off x="2417376" y="5231195"/>
            <a:ext cx="720000" cy="720000"/>
          </a:xfrm>
          <a:prstGeom prst="mathDivid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0" name="Graphic 29" descr="Children">
            <a:extLst>
              <a:ext uri="{FF2B5EF4-FFF2-40B4-BE49-F238E27FC236}">
                <a16:creationId xmlns:a16="http://schemas.microsoft.com/office/drawing/2014/main" id="{F665592B-59E2-4EAE-AD28-F28BDE3718D7}"/>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122979" y="3327502"/>
            <a:ext cx="693815" cy="806991"/>
          </a:xfrm>
          <a:prstGeom prst="rect">
            <a:avLst/>
          </a:prstGeom>
        </p:spPr>
      </p:pic>
      <p:sp>
        <p:nvSpPr>
          <p:cNvPr id="26" name="Titel 1"/>
          <p:cNvSpPr txBox="1">
            <a:spLocks/>
          </p:cNvSpPr>
          <p:nvPr/>
        </p:nvSpPr>
        <p:spPr>
          <a:xfrm>
            <a:off x="552196" y="873548"/>
            <a:ext cx="7745804" cy="438418"/>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3600" kern="1200">
                <a:solidFill>
                  <a:schemeClr val="tx1"/>
                </a:solidFill>
                <a:latin typeface="Calibri" panose="020F0502020204030204" pitchFamily="34" charset="0"/>
                <a:ea typeface="+mj-ea"/>
                <a:cs typeface="+mj-cs"/>
              </a:defRPr>
            </a:lvl1pPr>
          </a:lstStyle>
          <a:p>
            <a:r>
              <a:rPr lang="da-DK" sz="3200" dirty="0" smtClean="0">
                <a:latin typeface="Arial" panose="020B0604020202020204" pitchFamily="34" charset="0"/>
                <a:cs typeface="Arial" panose="020B0604020202020204" pitchFamily="34" charset="0"/>
              </a:rPr>
              <a:t>Bruger erfaringer</a:t>
            </a:r>
            <a:endParaRPr lang="da-DK"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08065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Interaktionen med ”omverdenen”  </a:t>
            </a:r>
            <a:endParaRPr lang="da-DK" dirty="0"/>
          </a:p>
        </p:txBody>
      </p:sp>
      <p:pic>
        <p:nvPicPr>
          <p:cNvPr id="7" name="Pladsholder til indhold 6"/>
          <p:cNvPicPr>
            <a:picLocks noGrp="1" noChangeAspect="1"/>
          </p:cNvPicPr>
          <p:nvPr>
            <p:ph idx="1"/>
          </p:nvPr>
        </p:nvPicPr>
        <p:blipFill rotWithShape="1">
          <a:blip r:embed="rId2"/>
          <a:srcRect l="14829" t="20319" r="19407" b="18411"/>
          <a:stretch/>
        </p:blipFill>
        <p:spPr>
          <a:xfrm>
            <a:off x="812610" y="1843766"/>
            <a:ext cx="7572779" cy="3966693"/>
          </a:xfrm>
          <a:prstGeom prst="rect">
            <a:avLst/>
          </a:prstGeom>
        </p:spPr>
      </p:pic>
      <p:sp>
        <p:nvSpPr>
          <p:cNvPr id="4" name="Pladsholder til dato 3"/>
          <p:cNvSpPr>
            <a:spLocks noGrp="1"/>
          </p:cNvSpPr>
          <p:nvPr>
            <p:ph type="dt" sz="half" idx="10"/>
          </p:nvPr>
        </p:nvSpPr>
        <p:spPr/>
        <p:txBody>
          <a:bodyPr/>
          <a:lstStyle/>
          <a:p>
            <a:r>
              <a:rPr lang="en-GB" smtClean="0"/>
              <a:t>28/09/2016</a:t>
            </a:r>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24C8C45C-947F-4981-8B3F-4F32E973C901}" type="slidenum">
              <a:rPr lang="en-GB" smtClean="0"/>
              <a:pPr/>
              <a:t>12</a:t>
            </a:fld>
            <a:endParaRPr lang="en-GB" dirty="0"/>
          </a:p>
        </p:txBody>
      </p:sp>
    </p:spTree>
    <p:extLst>
      <p:ext uri="{BB962C8B-B14F-4D97-AF65-F5344CB8AC3E}">
        <p14:creationId xmlns:p14="http://schemas.microsoft.com/office/powerpoint/2010/main" val="18178160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r>
              <a:rPr lang="da-DK" dirty="0" smtClean="0"/>
              <a:t>Afslutning</a:t>
            </a:r>
          </a:p>
          <a:p>
            <a:endParaRPr lang="da-DK" dirty="0" smtClean="0"/>
          </a:p>
          <a:p>
            <a:pPr marL="0" indent="0">
              <a:buNone/>
            </a:pPr>
            <a:r>
              <a:rPr lang="da-DK" dirty="0" smtClean="0"/>
              <a:t>Nuanceringen….</a:t>
            </a:r>
          </a:p>
          <a:p>
            <a:endParaRPr lang="da-DK" dirty="0"/>
          </a:p>
          <a:p>
            <a:r>
              <a:rPr lang="da-DK" dirty="0" smtClean="0"/>
              <a:t>Egen </a:t>
            </a:r>
            <a:r>
              <a:rPr lang="da-DK" dirty="0" err="1" smtClean="0"/>
              <a:t>audi</a:t>
            </a:r>
            <a:r>
              <a:rPr lang="da-DK" dirty="0" smtClean="0"/>
              <a:t>?</a:t>
            </a:r>
          </a:p>
          <a:p>
            <a:endParaRPr lang="da-DK" dirty="0"/>
          </a:p>
          <a:p>
            <a:r>
              <a:rPr lang="da-DK" dirty="0" smtClean="0"/>
              <a:t>På landet og i byen</a:t>
            </a:r>
          </a:p>
          <a:p>
            <a:endParaRPr lang="da-DK" dirty="0" smtClean="0"/>
          </a:p>
          <a:p>
            <a:endParaRPr lang="da-DK" dirty="0"/>
          </a:p>
        </p:txBody>
      </p:sp>
      <p:sp>
        <p:nvSpPr>
          <p:cNvPr id="4" name="Pladsholder til dato 3"/>
          <p:cNvSpPr>
            <a:spLocks noGrp="1"/>
          </p:cNvSpPr>
          <p:nvPr>
            <p:ph type="dt" sz="half" idx="10"/>
          </p:nvPr>
        </p:nvSpPr>
        <p:spPr/>
        <p:txBody>
          <a:bodyPr/>
          <a:lstStyle/>
          <a:p>
            <a:r>
              <a:rPr lang="en-GB" smtClean="0"/>
              <a:t>28/09/2016</a:t>
            </a:r>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24C8C45C-947F-4981-8B3F-4F32E973C901}" type="slidenum">
              <a:rPr lang="en-GB" smtClean="0"/>
              <a:pPr/>
              <a:t>13</a:t>
            </a:fld>
            <a:endParaRPr lang="en-GB" dirty="0"/>
          </a:p>
        </p:txBody>
      </p:sp>
      <p:pic>
        <p:nvPicPr>
          <p:cNvPr id="7" name="Billede 6"/>
          <p:cNvPicPr>
            <a:picLocks noChangeAspect="1"/>
          </p:cNvPicPr>
          <p:nvPr/>
        </p:nvPicPr>
        <p:blipFill rotWithShape="1">
          <a:blip r:embed="rId2" cstate="print">
            <a:extLst>
              <a:ext uri="{28A0092B-C50C-407E-A947-70E740481C1C}">
                <a14:useLocalDpi xmlns:a14="http://schemas.microsoft.com/office/drawing/2010/main" val="0"/>
              </a:ext>
            </a:extLst>
          </a:blip>
          <a:srcRect l="11072" t="-877" r="24834" b="175"/>
          <a:stretch/>
        </p:blipFill>
        <p:spPr>
          <a:xfrm>
            <a:off x="0" y="-2507547"/>
            <a:ext cx="10241782" cy="10727706"/>
          </a:xfrm>
          <a:prstGeom prst="rect">
            <a:avLst/>
          </a:prstGeom>
        </p:spPr>
      </p:pic>
      <p:sp>
        <p:nvSpPr>
          <p:cNvPr id="8" name="Tekstfelt 7"/>
          <p:cNvSpPr txBox="1"/>
          <p:nvPr/>
        </p:nvSpPr>
        <p:spPr>
          <a:xfrm>
            <a:off x="397565" y="6053429"/>
            <a:ext cx="7023652" cy="830997"/>
          </a:xfrm>
          <a:prstGeom prst="rect">
            <a:avLst/>
          </a:prstGeom>
          <a:noFill/>
        </p:spPr>
        <p:txBody>
          <a:bodyPr wrap="square" lIns="0" tIns="0" rIns="0" bIns="0" rtlCol="0">
            <a:spAutoFit/>
          </a:bodyPr>
          <a:lstStyle/>
          <a:p>
            <a:r>
              <a:rPr lang="da-DK" sz="5400" b="1" dirty="0" smtClean="0">
                <a:solidFill>
                  <a:schemeClr val="bg1"/>
                </a:solidFill>
              </a:rPr>
              <a:t>Vejen frem …</a:t>
            </a:r>
          </a:p>
        </p:txBody>
      </p:sp>
    </p:spTree>
    <p:extLst>
      <p:ext uri="{BB962C8B-B14F-4D97-AF65-F5344CB8AC3E}">
        <p14:creationId xmlns:p14="http://schemas.microsoft.com/office/powerpoint/2010/main" val="8217252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p:cNvPicPr>
            <a:picLocks noChangeAspect="1"/>
          </p:cNvPicPr>
          <p:nvPr/>
        </p:nvPicPr>
        <p:blipFill rotWithShape="1">
          <a:blip r:embed="rId2"/>
          <a:srcRect l="14486" t="9589" r="39253" b="15196"/>
          <a:stretch/>
        </p:blipFill>
        <p:spPr>
          <a:xfrm>
            <a:off x="6393252" y="2773550"/>
            <a:ext cx="2401369" cy="2440179"/>
          </a:xfrm>
          <a:prstGeom prst="rect">
            <a:avLst/>
          </a:prstGeom>
        </p:spPr>
      </p:pic>
      <p:sp>
        <p:nvSpPr>
          <p:cNvPr id="2" name="Pladsholder til tekst 1"/>
          <p:cNvSpPr>
            <a:spLocks noGrp="1"/>
          </p:cNvSpPr>
          <p:nvPr>
            <p:ph type="body" sz="quarter" idx="10"/>
          </p:nvPr>
        </p:nvSpPr>
        <p:spPr/>
        <p:txBody>
          <a:bodyPr/>
          <a:lstStyle/>
          <a:p>
            <a:r>
              <a:rPr lang="da-DK" dirty="0" smtClean="0"/>
              <a:t>Mobilitetschef</a:t>
            </a:r>
          </a:p>
          <a:p>
            <a:r>
              <a:rPr lang="da-DK" dirty="0" smtClean="0"/>
              <a:t>Anette Enemark </a:t>
            </a:r>
          </a:p>
          <a:p>
            <a:r>
              <a:rPr lang="da-DK" dirty="0" smtClean="0"/>
              <a:t>aen@moviatrafik.dk</a:t>
            </a:r>
          </a:p>
          <a:p>
            <a:r>
              <a:rPr lang="da-DK" dirty="0" smtClean="0"/>
              <a:t>+45 30 56 69 97</a:t>
            </a:r>
            <a:endParaRPr lang="da-DK" dirty="0"/>
          </a:p>
        </p:txBody>
      </p:sp>
      <p:pic>
        <p:nvPicPr>
          <p:cNvPr id="5" name="Billede 4"/>
          <p:cNvPicPr>
            <a:picLocks noChangeAspect="1"/>
          </p:cNvPicPr>
          <p:nvPr/>
        </p:nvPicPr>
        <p:blipFill rotWithShape="1">
          <a:blip r:embed="rId3"/>
          <a:srcRect l="14486" t="39045" r="40938" b="25065"/>
          <a:stretch/>
        </p:blipFill>
        <p:spPr>
          <a:xfrm>
            <a:off x="4798790" y="985949"/>
            <a:ext cx="4076063" cy="2051089"/>
          </a:xfrm>
          <a:prstGeom prst="rect">
            <a:avLst/>
          </a:prstGeom>
        </p:spPr>
      </p:pic>
      <p:pic>
        <p:nvPicPr>
          <p:cNvPr id="7" name="Pladsholder til indhold 1"/>
          <p:cNvPicPr>
            <a:picLocks noChangeAspect="1"/>
          </p:cNvPicPr>
          <p:nvPr/>
        </p:nvPicPr>
        <p:blipFill rotWithShape="1">
          <a:blip r:embed="rId4"/>
          <a:srcRect l="19616" t="66205" r="29794" b="4539"/>
          <a:stretch/>
        </p:blipFill>
        <p:spPr>
          <a:xfrm>
            <a:off x="4743140" y="602665"/>
            <a:ext cx="3546504" cy="1281870"/>
          </a:xfrm>
          <a:prstGeom prst="rect">
            <a:avLst/>
          </a:prstGeom>
        </p:spPr>
      </p:pic>
      <p:pic>
        <p:nvPicPr>
          <p:cNvPr id="6" name="Billede 5"/>
          <p:cNvPicPr>
            <a:picLocks noChangeAspect="1"/>
          </p:cNvPicPr>
          <p:nvPr/>
        </p:nvPicPr>
        <p:blipFill rotWithShape="1">
          <a:blip r:embed="rId5"/>
          <a:srcRect l="18952" t="9738" r="42056" b="18336"/>
          <a:stretch/>
        </p:blipFill>
        <p:spPr>
          <a:xfrm>
            <a:off x="2921733" y="2895009"/>
            <a:ext cx="3565387" cy="4110527"/>
          </a:xfrm>
          <a:prstGeom prst="rect">
            <a:avLst/>
          </a:prstGeom>
        </p:spPr>
      </p:pic>
      <p:pic>
        <p:nvPicPr>
          <p:cNvPr id="4" name="Billede 3"/>
          <p:cNvPicPr>
            <a:picLocks noChangeAspect="1"/>
          </p:cNvPicPr>
          <p:nvPr/>
        </p:nvPicPr>
        <p:blipFill rotWithShape="1">
          <a:blip r:embed="rId6"/>
          <a:srcRect l="19099" t="47270" r="42344" b="4580"/>
          <a:stretch/>
        </p:blipFill>
        <p:spPr>
          <a:xfrm>
            <a:off x="904602" y="2412568"/>
            <a:ext cx="2345635" cy="1830758"/>
          </a:xfrm>
          <a:prstGeom prst="rect">
            <a:avLst/>
          </a:prstGeom>
        </p:spPr>
      </p:pic>
      <p:pic>
        <p:nvPicPr>
          <p:cNvPr id="10" name="Billede 9"/>
          <p:cNvPicPr>
            <a:picLocks noChangeAspect="1"/>
          </p:cNvPicPr>
          <p:nvPr/>
        </p:nvPicPr>
        <p:blipFill rotWithShape="1">
          <a:blip r:embed="rId7"/>
          <a:srcRect l="7664" t="11421" r="15454" b="19682"/>
          <a:stretch/>
        </p:blipFill>
        <p:spPr>
          <a:xfrm>
            <a:off x="452421" y="602665"/>
            <a:ext cx="4346369" cy="2434373"/>
          </a:xfrm>
          <a:prstGeom prst="rect">
            <a:avLst/>
          </a:prstGeom>
        </p:spPr>
      </p:pic>
    </p:spTree>
    <p:extLst>
      <p:ext uri="{BB962C8B-B14F-4D97-AF65-F5344CB8AC3E}">
        <p14:creationId xmlns:p14="http://schemas.microsoft.com/office/powerpoint/2010/main" val="15621901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r>
              <a:rPr lang="da-DK" dirty="0" smtClean="0"/>
              <a:t>DOT filmen </a:t>
            </a:r>
            <a:endParaRPr lang="da-DK" dirty="0"/>
          </a:p>
        </p:txBody>
      </p:sp>
      <p:sp>
        <p:nvSpPr>
          <p:cNvPr id="4" name="Pladsholder til dato 3"/>
          <p:cNvSpPr>
            <a:spLocks noGrp="1"/>
          </p:cNvSpPr>
          <p:nvPr>
            <p:ph type="dt" sz="half" idx="10"/>
          </p:nvPr>
        </p:nvSpPr>
        <p:spPr/>
        <p:txBody>
          <a:bodyPr/>
          <a:lstStyle/>
          <a:p>
            <a:r>
              <a:rPr lang="en-GB" smtClean="0"/>
              <a:t>28/09/2016</a:t>
            </a:r>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24C8C45C-947F-4981-8B3F-4F32E973C901}" type="slidenum">
              <a:rPr lang="en-GB" smtClean="0"/>
              <a:pPr/>
              <a:t>15</a:t>
            </a:fld>
            <a:endParaRPr lang="en-GB" dirty="0"/>
          </a:p>
        </p:txBody>
      </p:sp>
      <p:pic>
        <p:nvPicPr>
          <p:cNvPr id="7" name="Billed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806" y="-1623913"/>
            <a:ext cx="10105806" cy="15096326"/>
          </a:xfrm>
          <a:prstGeom prst="rect">
            <a:avLst/>
          </a:prstGeom>
        </p:spPr>
      </p:pic>
    </p:spTree>
    <p:extLst>
      <p:ext uri="{BB962C8B-B14F-4D97-AF65-F5344CB8AC3E}">
        <p14:creationId xmlns:p14="http://schemas.microsoft.com/office/powerpoint/2010/main" val="1742101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r>
              <a:rPr lang="en-GB" smtClean="0"/>
              <a:t>28/09/2016</a:t>
            </a:r>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24C8C45C-947F-4981-8B3F-4F32E973C901}" type="slidenum">
              <a:rPr lang="en-GB" smtClean="0"/>
              <a:pPr/>
              <a:t>2</a:t>
            </a:fld>
            <a:endParaRPr lang="en-GB" dirty="0"/>
          </a:p>
        </p:txBody>
      </p:sp>
      <p:pic>
        <p:nvPicPr>
          <p:cNvPr id="12" name="Billede 11"/>
          <p:cNvPicPr>
            <a:picLocks noChangeAspect="1"/>
          </p:cNvPicPr>
          <p:nvPr/>
        </p:nvPicPr>
        <p:blipFill rotWithShape="1">
          <a:blip r:embed="rId3" cstate="print">
            <a:extLst>
              <a:ext uri="{28A0092B-C50C-407E-A947-70E740481C1C}">
                <a14:useLocalDpi xmlns:a14="http://schemas.microsoft.com/office/drawing/2010/main" val="0"/>
              </a:ext>
            </a:extLst>
          </a:blip>
          <a:srcRect l="34459" t="16180" r="26587" b="16180"/>
          <a:stretch/>
        </p:blipFill>
        <p:spPr>
          <a:xfrm rot="5400000">
            <a:off x="274752" y="394949"/>
            <a:ext cx="6273623" cy="6127667"/>
          </a:xfrm>
          <a:prstGeom prst="rect">
            <a:avLst/>
          </a:prstGeom>
        </p:spPr>
      </p:pic>
      <p:sp>
        <p:nvSpPr>
          <p:cNvPr id="2" name="Titel 1"/>
          <p:cNvSpPr>
            <a:spLocks noGrp="1"/>
          </p:cNvSpPr>
          <p:nvPr>
            <p:ph type="title"/>
          </p:nvPr>
        </p:nvSpPr>
        <p:spPr>
          <a:xfrm>
            <a:off x="454283" y="5080130"/>
            <a:ext cx="8075053" cy="1262130"/>
          </a:xfrm>
        </p:spPr>
        <p:txBody>
          <a:bodyPr/>
          <a:lstStyle/>
          <a:p>
            <a:r>
              <a:rPr lang="da-DK" sz="4400" dirty="0" smtClean="0">
                <a:solidFill>
                  <a:schemeClr val="bg1"/>
                </a:solidFill>
              </a:rPr>
              <a:t>Danmarks premieren </a:t>
            </a:r>
            <a:r>
              <a:rPr lang="da-DK" sz="3200" dirty="0" smtClean="0">
                <a:solidFill>
                  <a:schemeClr val="bg1"/>
                </a:solidFill>
              </a:rPr>
              <a:t/>
            </a:r>
            <a:br>
              <a:rPr lang="da-DK" sz="3200" dirty="0" smtClean="0">
                <a:solidFill>
                  <a:schemeClr val="bg1"/>
                </a:solidFill>
              </a:rPr>
            </a:br>
            <a:r>
              <a:rPr lang="da-DK" sz="3200" dirty="0" smtClean="0">
                <a:solidFill>
                  <a:schemeClr val="bg1"/>
                </a:solidFill>
              </a:rPr>
              <a:t>Første førerløse bus i rutedrift</a:t>
            </a:r>
            <a:br>
              <a:rPr lang="da-DK" sz="3200" dirty="0" smtClean="0">
                <a:solidFill>
                  <a:schemeClr val="bg1"/>
                </a:solidFill>
              </a:rPr>
            </a:br>
            <a:r>
              <a:rPr lang="da-DK" sz="1200" dirty="0" smtClean="0">
                <a:solidFill>
                  <a:schemeClr val="bg1"/>
                </a:solidFill>
              </a:rPr>
              <a:t>28. maj 2018 </a:t>
            </a:r>
            <a:endParaRPr lang="da-DK" sz="1200" dirty="0">
              <a:solidFill>
                <a:schemeClr val="bg1"/>
              </a:solidFill>
            </a:endParaRPr>
          </a:p>
        </p:txBody>
      </p:sp>
    </p:spTree>
    <p:extLst>
      <p:ext uri="{BB962C8B-B14F-4D97-AF65-F5344CB8AC3E}">
        <p14:creationId xmlns:p14="http://schemas.microsoft.com/office/powerpoint/2010/main" val="25950422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Pladsholder til tekst 7"/>
          <p:cNvSpPr>
            <a:spLocks noGrp="1"/>
          </p:cNvSpPr>
          <p:nvPr>
            <p:ph type="body" sz="quarter" idx="13"/>
          </p:nvPr>
        </p:nvSpPr>
        <p:spPr>
          <a:xfrm>
            <a:off x="744790" y="3812232"/>
            <a:ext cx="3056466" cy="1141269"/>
          </a:xfrm>
          <a:ln>
            <a:solidFill>
              <a:schemeClr val="tx1"/>
            </a:solidFill>
          </a:ln>
        </p:spPr>
        <p:txBody>
          <a:bodyPr/>
          <a:lstStyle/>
          <a:p>
            <a:pPr marL="177800"/>
            <a:r>
              <a:rPr lang="da-DK" sz="1400" b="1" dirty="0" smtClean="0"/>
              <a:t>Offentlig vej, sommer 2020</a:t>
            </a:r>
          </a:p>
          <a:p>
            <a:pPr marL="177800"/>
            <a:r>
              <a:rPr lang="da-DK" sz="1400" dirty="0"/>
              <a:t>2 </a:t>
            </a:r>
            <a:r>
              <a:rPr lang="da-DK" sz="1400" dirty="0" smtClean="0"/>
              <a:t>busser, 2 km rute, 2 trafiklys, tæt trafik, busterminal og S-tog station, SAE niveau 4</a:t>
            </a:r>
            <a:r>
              <a:rPr lang="da-DK" sz="1400" dirty="0"/>
              <a:t>. Personale, patienter og pårørende</a:t>
            </a:r>
            <a:r>
              <a:rPr lang="da-DK" sz="1400" dirty="0" smtClean="0"/>
              <a:t>.</a:t>
            </a:r>
            <a:endParaRPr lang="da-DK" sz="1400" dirty="0"/>
          </a:p>
        </p:txBody>
      </p:sp>
      <p:sp>
        <p:nvSpPr>
          <p:cNvPr id="4" name="Pladsholder til dato 3"/>
          <p:cNvSpPr>
            <a:spLocks noGrp="1"/>
          </p:cNvSpPr>
          <p:nvPr>
            <p:ph type="dt" sz="half" idx="10"/>
          </p:nvPr>
        </p:nvSpPr>
        <p:spPr/>
        <p:txBody>
          <a:bodyPr/>
          <a:lstStyle/>
          <a:p>
            <a:r>
              <a:rPr lang="en-GB" smtClean="0"/>
              <a:t>28/09/2016</a:t>
            </a:r>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24C8C45C-947F-4981-8B3F-4F32E973C901}" type="slidenum">
              <a:rPr lang="en-GB" smtClean="0"/>
              <a:pPr/>
              <a:t>3</a:t>
            </a:fld>
            <a:endParaRPr lang="en-GB" dirty="0"/>
          </a:p>
        </p:txBody>
      </p:sp>
      <p:pic>
        <p:nvPicPr>
          <p:cNvPr id="11"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3904" y="6200437"/>
            <a:ext cx="469309" cy="469309"/>
          </a:xfrm>
          <a:prstGeom prst="rect">
            <a:avLst/>
          </a:prstGeom>
          <a:noFill/>
          <a:extLst>
            <a:ext uri="{909E8E84-426E-40DD-AFC4-6F175D3DCCD1}">
              <a14:hiddenFill xmlns:a14="http://schemas.microsoft.com/office/drawing/2010/main">
                <a:solidFill>
                  <a:srgbClr val="FFFFFF"/>
                </a:solidFill>
              </a14:hiddenFill>
            </a:ext>
          </a:extLst>
        </p:spPr>
      </p:pic>
      <p:pic>
        <p:nvPicPr>
          <p:cNvPr id="2" name="Billede 1"/>
          <p:cNvPicPr>
            <a:picLocks noChangeAspect="1"/>
          </p:cNvPicPr>
          <p:nvPr/>
        </p:nvPicPr>
        <p:blipFill>
          <a:blip r:embed="rId4"/>
          <a:stretch>
            <a:fillRect/>
          </a:stretch>
        </p:blipFill>
        <p:spPr>
          <a:xfrm>
            <a:off x="4061358" y="114300"/>
            <a:ext cx="5086350" cy="6743700"/>
          </a:xfrm>
          <a:prstGeom prst="rect">
            <a:avLst/>
          </a:prstGeom>
        </p:spPr>
      </p:pic>
      <p:sp>
        <p:nvSpPr>
          <p:cNvPr id="7" name="Titel 6"/>
          <p:cNvSpPr>
            <a:spLocks noGrp="1"/>
          </p:cNvSpPr>
          <p:nvPr>
            <p:ph type="title"/>
          </p:nvPr>
        </p:nvSpPr>
        <p:spPr>
          <a:xfrm>
            <a:off x="899999" y="719169"/>
            <a:ext cx="5097040" cy="919626"/>
          </a:xfrm>
        </p:spPr>
        <p:txBody>
          <a:bodyPr/>
          <a:lstStyle/>
          <a:p>
            <a:r>
              <a:rPr lang="da-DK" sz="3200" dirty="0" smtClean="0"/>
              <a:t>Progressive test </a:t>
            </a:r>
            <a:endParaRPr lang="da-DK" sz="3200" dirty="0"/>
          </a:p>
        </p:txBody>
      </p:sp>
      <p:cxnSp>
        <p:nvCxnSpPr>
          <p:cNvPr id="15" name="Lige forbindelse 14"/>
          <p:cNvCxnSpPr>
            <a:stCxn id="8" idx="3"/>
          </p:cNvCxnSpPr>
          <p:nvPr/>
        </p:nvCxnSpPr>
        <p:spPr>
          <a:xfrm flipV="1">
            <a:off x="3801256" y="3195350"/>
            <a:ext cx="3622893" cy="118751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6" name="Gruppe 15"/>
          <p:cNvGrpSpPr/>
          <p:nvPr/>
        </p:nvGrpSpPr>
        <p:grpSpPr>
          <a:xfrm>
            <a:off x="744790" y="1262803"/>
            <a:ext cx="6712915" cy="1938787"/>
            <a:chOff x="899999" y="1840183"/>
            <a:chExt cx="6712915" cy="1938787"/>
          </a:xfrm>
        </p:grpSpPr>
        <p:sp>
          <p:nvSpPr>
            <p:cNvPr id="32" name="Tekstfelt 31"/>
            <p:cNvSpPr txBox="1"/>
            <p:nvPr/>
          </p:nvSpPr>
          <p:spPr>
            <a:xfrm>
              <a:off x="899999" y="1840183"/>
              <a:ext cx="3056466" cy="984885"/>
            </a:xfrm>
            <a:prstGeom prst="rect">
              <a:avLst/>
            </a:prstGeom>
            <a:noFill/>
            <a:ln>
              <a:solidFill>
                <a:schemeClr val="tx1"/>
              </a:solidFill>
            </a:ln>
          </p:spPr>
          <p:txBody>
            <a:bodyPr wrap="square" lIns="0" tIns="0" rIns="0" bIns="0" rtlCol="0">
              <a:spAutoFit/>
            </a:bodyPr>
            <a:lstStyle/>
            <a:p>
              <a:pPr marL="177800"/>
              <a:r>
                <a:rPr lang="da-DK" sz="1400" b="1" dirty="0" smtClean="0"/>
                <a:t>Indendørs, sommer 2018</a:t>
              </a:r>
            </a:p>
            <a:p>
              <a:pPr marL="177800"/>
              <a:r>
                <a:rPr lang="da-DK" sz="1400" dirty="0" smtClean="0"/>
                <a:t>0,4 km rute, 4 stop, 3,5 km/t, fører ombord, SAE niveau 3</a:t>
              </a:r>
              <a:r>
                <a:rPr lang="da-DK" sz="1400" dirty="0"/>
                <a:t>. </a:t>
              </a:r>
              <a:r>
                <a:rPr lang="da-DK" sz="1400" dirty="0" smtClean="0"/>
                <a:t>Patienter, pårørende og personale.</a:t>
              </a:r>
            </a:p>
            <a:p>
              <a:pPr marL="177800"/>
              <a:endParaRPr lang="da-DK" sz="800" dirty="0" smtClean="0"/>
            </a:p>
          </p:txBody>
        </p:sp>
        <p:cxnSp>
          <p:nvCxnSpPr>
            <p:cNvPr id="35" name="Lige forbindelse 34"/>
            <p:cNvCxnSpPr>
              <a:stCxn id="32" idx="3"/>
            </p:cNvCxnSpPr>
            <p:nvPr/>
          </p:nvCxnSpPr>
          <p:spPr>
            <a:xfrm>
              <a:off x="3956465" y="2332626"/>
              <a:ext cx="3656449" cy="144634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7" name="Gruppe 16"/>
          <p:cNvGrpSpPr/>
          <p:nvPr/>
        </p:nvGrpSpPr>
        <p:grpSpPr>
          <a:xfrm>
            <a:off x="744790" y="2461473"/>
            <a:ext cx="4739778" cy="1143214"/>
            <a:chOff x="798963" y="2420322"/>
            <a:chExt cx="4739778" cy="1143214"/>
          </a:xfrm>
        </p:grpSpPr>
        <p:cxnSp>
          <p:nvCxnSpPr>
            <p:cNvPr id="34" name="Lige forbindelse 33"/>
            <p:cNvCxnSpPr>
              <a:stCxn id="25" idx="3"/>
            </p:cNvCxnSpPr>
            <p:nvPr/>
          </p:nvCxnSpPr>
          <p:spPr>
            <a:xfrm>
              <a:off x="3855429" y="2991929"/>
              <a:ext cx="1683312" cy="45900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5" name="Pladsholder til tekst 7"/>
            <p:cNvSpPr txBox="1">
              <a:spLocks/>
            </p:cNvSpPr>
            <p:nvPr/>
          </p:nvSpPr>
          <p:spPr>
            <a:xfrm>
              <a:off x="798963" y="2420322"/>
              <a:ext cx="3056466" cy="1143214"/>
            </a:xfrm>
            <a:prstGeom prst="rect">
              <a:avLst/>
            </a:prstGeom>
            <a:ln>
              <a:solidFill>
                <a:schemeClr val="tx1"/>
              </a:solidFill>
            </a:ln>
          </p:spPr>
          <p:txBody>
            <a:bodyPr vert="horz" lIns="0" tIns="0" rIns="0" bIns="0" rtlCol="0">
              <a:noAutofit/>
            </a:bodyPr>
            <a:lstStyle>
              <a:lvl1pPr marL="0" indent="0" algn="l" defTabSz="914400" rtl="0" eaLnBrk="1" latinLnBrk="0" hangingPunct="1">
                <a:lnSpc>
                  <a:spcPct val="100000"/>
                </a:lnSpc>
                <a:spcBef>
                  <a:spcPts val="0"/>
                </a:spcBef>
                <a:buFontTx/>
                <a:buNone/>
                <a:tabLst>
                  <a:tab pos="7380000" algn="r"/>
                </a:tabLst>
                <a:defRPr sz="2400" kern="1200">
                  <a:solidFill>
                    <a:schemeClr val="tx1"/>
                  </a:solidFill>
                  <a:latin typeface="+mn-lt"/>
                  <a:ea typeface="+mn-ea"/>
                  <a:cs typeface="+mn-cs"/>
                </a:defRPr>
              </a:lvl1pPr>
              <a:lvl2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Char char="​"/>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Char char="​"/>
                <a:defRPr sz="2000" b="1" kern="1200">
                  <a:solidFill>
                    <a:schemeClr val="tx1"/>
                  </a:solidFill>
                  <a:latin typeface="+mn-lt"/>
                  <a:ea typeface="+mn-ea"/>
                  <a:cs typeface="+mn-cs"/>
                </a:defRPr>
              </a:lvl5pPr>
              <a:lvl6pPr marL="54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0"/>
                </a:spcBef>
                <a:buFont typeface="Arial" panose="020B0604020202020204" pitchFamily="34" charset="0"/>
                <a:buChar char="•"/>
                <a:defRPr sz="1600" kern="1200" baseline="0">
                  <a:solidFill>
                    <a:schemeClr val="tx1"/>
                  </a:solidFill>
                  <a:latin typeface="+mn-lt"/>
                  <a:ea typeface="+mn-ea"/>
                  <a:cs typeface="+mn-cs"/>
                </a:defRPr>
              </a:lvl7pPr>
              <a:lvl8pPr marL="54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0"/>
                </a:spcBef>
                <a:buFont typeface="Arial" panose="020B0604020202020204" pitchFamily="34" charset="0"/>
                <a:buChar char="•"/>
                <a:defRPr sz="1600" kern="1200" baseline="0">
                  <a:solidFill>
                    <a:schemeClr val="tx1"/>
                  </a:solidFill>
                  <a:latin typeface="+mn-lt"/>
                  <a:ea typeface="+mn-ea"/>
                  <a:cs typeface="+mn-cs"/>
                </a:defRPr>
              </a:lvl9pPr>
            </a:lstStyle>
            <a:p>
              <a:pPr marL="177800"/>
              <a:r>
                <a:rPr lang="da-DK" sz="1400" b="1" dirty="0" smtClean="0"/>
                <a:t>Offentlig vej, sommer 2019</a:t>
              </a:r>
            </a:p>
            <a:p>
              <a:pPr marL="177800"/>
              <a:r>
                <a:rPr lang="da-DK" sz="1400" dirty="0" smtClean="0"/>
                <a:t>2,6 km rute, 6 stop, offentlig vej, blandet trafik, On-</a:t>
              </a:r>
              <a:r>
                <a:rPr lang="da-DK" sz="1400" dirty="0" err="1" smtClean="0"/>
                <a:t>demand</a:t>
              </a:r>
              <a:r>
                <a:rPr lang="da-DK" sz="1400" dirty="0" smtClean="0"/>
                <a:t>, </a:t>
              </a:r>
              <a:r>
                <a:rPr lang="da-DK" sz="1400" dirty="0"/>
                <a:t>SAE </a:t>
              </a:r>
              <a:r>
                <a:rPr lang="da-DK" sz="1400" dirty="0" smtClean="0"/>
                <a:t>niveau 3. Personale, patienter og pårørende.</a:t>
              </a:r>
              <a:endParaRPr lang="da-DK" sz="1400" dirty="0"/>
            </a:p>
          </p:txBody>
        </p:sp>
      </p:grpSp>
      <p:sp>
        <p:nvSpPr>
          <p:cNvPr id="3" name="Rektangel 2"/>
          <p:cNvSpPr/>
          <p:nvPr/>
        </p:nvSpPr>
        <p:spPr>
          <a:xfrm>
            <a:off x="5120379" y="3710980"/>
            <a:ext cx="922047" cy="523220"/>
          </a:xfrm>
          <a:prstGeom prst="rect">
            <a:avLst/>
          </a:prstGeom>
        </p:spPr>
        <p:txBody>
          <a:bodyPr wrap="none">
            <a:spAutoFit/>
          </a:bodyPr>
          <a:lstStyle/>
          <a:p>
            <a:r>
              <a:rPr lang="da-DK" sz="1400" dirty="0"/>
              <a:t>Slagelse </a:t>
            </a:r>
            <a:endParaRPr lang="da-DK" sz="1400" dirty="0" smtClean="0"/>
          </a:p>
          <a:p>
            <a:r>
              <a:rPr lang="da-DK" sz="1400" dirty="0" smtClean="0"/>
              <a:t>Sygehus</a:t>
            </a:r>
            <a:endParaRPr lang="da-DK" sz="1400" dirty="0"/>
          </a:p>
        </p:txBody>
      </p:sp>
      <p:sp>
        <p:nvSpPr>
          <p:cNvPr id="12" name="Rektangel 11"/>
          <p:cNvSpPr/>
          <p:nvPr/>
        </p:nvSpPr>
        <p:spPr>
          <a:xfrm>
            <a:off x="7264715" y="3452240"/>
            <a:ext cx="1837362" cy="738664"/>
          </a:xfrm>
          <a:prstGeom prst="rect">
            <a:avLst/>
          </a:prstGeom>
        </p:spPr>
        <p:txBody>
          <a:bodyPr wrap="none">
            <a:spAutoFit/>
          </a:bodyPr>
          <a:lstStyle/>
          <a:p>
            <a:r>
              <a:rPr lang="da-DK" sz="1400" dirty="0" smtClean="0"/>
              <a:t>Sjællands </a:t>
            </a:r>
            <a:br>
              <a:rPr lang="da-DK" sz="1400" dirty="0" smtClean="0"/>
            </a:br>
            <a:r>
              <a:rPr lang="da-DK" sz="1400" dirty="0" smtClean="0"/>
              <a:t>Universitetshospital, </a:t>
            </a:r>
            <a:br>
              <a:rPr lang="da-DK" sz="1400" dirty="0" smtClean="0"/>
            </a:br>
            <a:r>
              <a:rPr lang="da-DK" sz="1400" dirty="0" smtClean="0"/>
              <a:t>Køge</a:t>
            </a:r>
            <a:endParaRPr lang="da-DK" sz="1400" dirty="0"/>
          </a:p>
        </p:txBody>
      </p:sp>
      <p:sp>
        <p:nvSpPr>
          <p:cNvPr id="23" name="Rektangel 22"/>
          <p:cNvSpPr/>
          <p:nvPr/>
        </p:nvSpPr>
        <p:spPr>
          <a:xfrm>
            <a:off x="7264715" y="1317627"/>
            <a:ext cx="1596912" cy="738664"/>
          </a:xfrm>
          <a:prstGeom prst="rect">
            <a:avLst/>
          </a:prstGeom>
        </p:spPr>
        <p:txBody>
          <a:bodyPr wrap="none">
            <a:spAutoFit/>
          </a:bodyPr>
          <a:lstStyle/>
          <a:p>
            <a:r>
              <a:rPr lang="da-DK" sz="1400" dirty="0" smtClean="0"/>
              <a:t>Erhvervsområdet </a:t>
            </a:r>
          </a:p>
          <a:p>
            <a:r>
              <a:rPr lang="da-DK" sz="1400" dirty="0" err="1" smtClean="0"/>
              <a:t>Lautrupgaard</a:t>
            </a:r>
            <a:r>
              <a:rPr lang="da-DK" sz="1400" dirty="0" smtClean="0"/>
              <a:t>, </a:t>
            </a:r>
            <a:br>
              <a:rPr lang="da-DK" sz="1400" dirty="0" smtClean="0"/>
            </a:br>
            <a:r>
              <a:rPr lang="da-DK" sz="1400" dirty="0" smtClean="0"/>
              <a:t>Ballerup </a:t>
            </a:r>
            <a:endParaRPr lang="da-DK" sz="1400" dirty="0"/>
          </a:p>
        </p:txBody>
      </p:sp>
      <p:sp>
        <p:nvSpPr>
          <p:cNvPr id="27" name="Pladsholder til tekst 7"/>
          <p:cNvSpPr txBox="1">
            <a:spLocks/>
          </p:cNvSpPr>
          <p:nvPr/>
        </p:nvSpPr>
        <p:spPr>
          <a:xfrm>
            <a:off x="744790" y="5189666"/>
            <a:ext cx="3056466" cy="1241025"/>
          </a:xfrm>
          <a:prstGeom prst="rect">
            <a:avLst/>
          </a:prstGeom>
          <a:ln>
            <a:solidFill>
              <a:schemeClr val="tx1"/>
            </a:solidFill>
          </a:ln>
        </p:spPr>
        <p:txBody>
          <a:bodyPr vert="horz" lIns="0" tIns="0" rIns="0" bIns="0" rtlCol="0">
            <a:noAutofit/>
          </a:bodyPr>
          <a:lstStyle>
            <a:lvl1pPr marL="0" indent="0" algn="l" defTabSz="914400" rtl="0" eaLnBrk="1" latinLnBrk="0" hangingPunct="1">
              <a:lnSpc>
                <a:spcPct val="100000"/>
              </a:lnSpc>
              <a:spcBef>
                <a:spcPts val="0"/>
              </a:spcBef>
              <a:buFontTx/>
              <a:buNone/>
              <a:tabLst>
                <a:tab pos="7380000" algn="r"/>
              </a:tabLst>
              <a:defRPr sz="2400" kern="1200">
                <a:solidFill>
                  <a:schemeClr val="tx1"/>
                </a:solidFill>
                <a:latin typeface="+mn-lt"/>
                <a:ea typeface="+mn-ea"/>
                <a:cs typeface="+mn-cs"/>
              </a:defRPr>
            </a:lvl1pPr>
            <a:lvl2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Char char="​"/>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Char char="​"/>
              <a:defRPr sz="2000" b="1" kern="1200">
                <a:solidFill>
                  <a:schemeClr val="tx1"/>
                </a:solidFill>
                <a:latin typeface="+mn-lt"/>
                <a:ea typeface="+mn-ea"/>
                <a:cs typeface="+mn-cs"/>
              </a:defRPr>
            </a:lvl5pPr>
            <a:lvl6pPr marL="54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0"/>
              </a:spcBef>
              <a:buFont typeface="Arial" panose="020B0604020202020204" pitchFamily="34" charset="0"/>
              <a:buChar char="•"/>
              <a:defRPr sz="1600" kern="1200" baseline="0">
                <a:solidFill>
                  <a:schemeClr val="tx1"/>
                </a:solidFill>
                <a:latin typeface="+mn-lt"/>
                <a:ea typeface="+mn-ea"/>
                <a:cs typeface="+mn-cs"/>
              </a:defRPr>
            </a:lvl7pPr>
            <a:lvl8pPr marL="54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0"/>
              </a:spcBef>
              <a:buFont typeface="Arial" panose="020B0604020202020204" pitchFamily="34" charset="0"/>
              <a:buChar char="•"/>
              <a:defRPr sz="1600" kern="1200" baseline="0">
                <a:solidFill>
                  <a:schemeClr val="tx1"/>
                </a:solidFill>
                <a:latin typeface="+mn-lt"/>
                <a:ea typeface="+mn-ea"/>
                <a:cs typeface="+mn-cs"/>
              </a:defRPr>
            </a:lvl9pPr>
          </a:lstStyle>
          <a:p>
            <a:pPr marL="177800"/>
            <a:r>
              <a:rPr lang="da-DK" sz="1400" b="1" dirty="0" smtClean="0"/>
              <a:t>Peak &amp; </a:t>
            </a:r>
            <a:r>
              <a:rPr lang="da-DK" sz="1400" b="1" dirty="0" err="1" smtClean="0"/>
              <a:t>Off</a:t>
            </a:r>
            <a:r>
              <a:rPr lang="da-DK" sz="1400" b="1" dirty="0" smtClean="0"/>
              <a:t>-peak, Sommer 2021</a:t>
            </a:r>
          </a:p>
          <a:p>
            <a:pPr marL="177800"/>
            <a:r>
              <a:rPr lang="da-DK" sz="1400" dirty="0" smtClean="0"/>
              <a:t>Tre </a:t>
            </a:r>
            <a:r>
              <a:rPr lang="da-DK" sz="1400" dirty="0" err="1" smtClean="0"/>
              <a:t>shuttles</a:t>
            </a:r>
            <a:r>
              <a:rPr lang="da-DK" sz="1400" dirty="0" smtClean="0"/>
              <a:t> og to 24-personers busser, Integreret med kollektiv trafik på BRT, trafiklys, on-</a:t>
            </a:r>
            <a:r>
              <a:rPr lang="da-DK" sz="1400" dirty="0" err="1" smtClean="0"/>
              <a:t>demand</a:t>
            </a:r>
            <a:r>
              <a:rPr lang="da-DK" sz="1400" dirty="0" smtClean="0"/>
              <a:t>, SAE niveau 4. Ansatte, studerende.</a:t>
            </a:r>
            <a:endParaRPr lang="da-DK" sz="1400" dirty="0"/>
          </a:p>
        </p:txBody>
      </p:sp>
      <p:cxnSp>
        <p:nvCxnSpPr>
          <p:cNvPr id="28" name="Lige forbindelse 27"/>
          <p:cNvCxnSpPr/>
          <p:nvPr/>
        </p:nvCxnSpPr>
        <p:spPr>
          <a:xfrm flipV="1">
            <a:off x="3801256" y="2081065"/>
            <a:ext cx="4382140" cy="360998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Ellipse 20"/>
          <p:cNvSpPr/>
          <p:nvPr/>
        </p:nvSpPr>
        <p:spPr>
          <a:xfrm>
            <a:off x="5201393" y="3296145"/>
            <a:ext cx="380010" cy="380010"/>
          </a:xfrm>
          <a:prstGeom prst="ellipse">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solidFill>
                <a:schemeClr val="tx1"/>
              </a:solidFill>
            </a:endParaRPr>
          </a:p>
        </p:txBody>
      </p:sp>
      <p:sp>
        <p:nvSpPr>
          <p:cNvPr id="22" name="Ellipse 21"/>
          <p:cNvSpPr/>
          <p:nvPr/>
        </p:nvSpPr>
        <p:spPr>
          <a:xfrm>
            <a:off x="7267700" y="3006611"/>
            <a:ext cx="380010" cy="380010"/>
          </a:xfrm>
          <a:prstGeom prst="ellipse">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solidFill>
                <a:schemeClr val="tx1"/>
              </a:solidFill>
            </a:endParaRPr>
          </a:p>
        </p:txBody>
      </p:sp>
      <p:sp>
        <p:nvSpPr>
          <p:cNvPr id="20" name="Ellipse 19"/>
          <p:cNvSpPr/>
          <p:nvPr/>
        </p:nvSpPr>
        <p:spPr>
          <a:xfrm>
            <a:off x="7993391" y="1891060"/>
            <a:ext cx="380010" cy="380010"/>
          </a:xfrm>
          <a:prstGeom prst="ellipse">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solidFill>
                <a:schemeClr val="tx1"/>
              </a:solidFill>
            </a:endParaRPr>
          </a:p>
        </p:txBody>
      </p:sp>
    </p:spTree>
    <p:extLst>
      <p:ext uri="{BB962C8B-B14F-4D97-AF65-F5344CB8AC3E}">
        <p14:creationId xmlns:p14="http://schemas.microsoft.com/office/powerpoint/2010/main" val="2748898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da-DK" dirty="0"/>
              <a:t>Vision for førerløse teknologier</a:t>
            </a:r>
          </a:p>
        </p:txBody>
      </p:sp>
      <p:sp>
        <p:nvSpPr>
          <p:cNvPr id="16" name="Content Placeholder 15"/>
          <p:cNvSpPr>
            <a:spLocks noGrp="1"/>
          </p:cNvSpPr>
          <p:nvPr>
            <p:ph idx="1"/>
          </p:nvPr>
        </p:nvSpPr>
        <p:spPr>
          <a:xfrm>
            <a:off x="900000" y="1583391"/>
            <a:ext cx="7402514" cy="4381200"/>
          </a:xfrm>
        </p:spPr>
        <p:txBody>
          <a:bodyPr/>
          <a:lstStyle/>
          <a:p>
            <a:pPr marL="93662" indent="0">
              <a:lnSpc>
                <a:spcPct val="150000"/>
              </a:lnSpc>
              <a:spcBef>
                <a:spcPts val="600"/>
              </a:spcBef>
              <a:spcAft>
                <a:spcPts val="600"/>
              </a:spcAft>
              <a:buNone/>
            </a:pPr>
            <a:r>
              <a:rPr lang="da-DK" dirty="0"/>
              <a:t>Førerløse </a:t>
            </a:r>
            <a:r>
              <a:rPr lang="da-DK" dirty="0" smtClean="0"/>
              <a:t>køretøjer tilbyder fleksible </a:t>
            </a:r>
            <a:r>
              <a:rPr lang="da-DK" dirty="0"/>
              <a:t>og bæredygtige mobilitetstilbud i både bynære og landlige geografier:</a:t>
            </a:r>
          </a:p>
          <a:p>
            <a:pPr marL="559412" lvl="1" indent="-285750">
              <a:lnSpc>
                <a:spcPct val="150000"/>
              </a:lnSpc>
              <a:spcAft>
                <a:spcPts val="600"/>
              </a:spcAft>
            </a:pPr>
            <a:r>
              <a:rPr lang="da-DK" sz="1800" dirty="0"/>
              <a:t>Førerløse busser som til- og fra-bringer i byen med fokus på ”</a:t>
            </a:r>
            <a:r>
              <a:rPr lang="da-DK" sz="1800" dirty="0" err="1"/>
              <a:t>first</a:t>
            </a:r>
            <a:r>
              <a:rPr lang="da-DK" sz="1800" dirty="0"/>
              <a:t> &amp; last </a:t>
            </a:r>
            <a:r>
              <a:rPr lang="da-DK" sz="1800" dirty="0" smtClean="0"/>
              <a:t>mile”. </a:t>
            </a:r>
            <a:endParaRPr lang="da-DK" altLang="da-DK" sz="1800" dirty="0"/>
          </a:p>
          <a:p>
            <a:pPr marL="559412" lvl="1" indent="-285750">
              <a:lnSpc>
                <a:spcPct val="150000"/>
              </a:lnSpc>
              <a:spcAft>
                <a:spcPts val="600"/>
              </a:spcAft>
            </a:pPr>
            <a:r>
              <a:rPr lang="da-DK" sz="1800" dirty="0" smtClean="0"/>
              <a:t>Førerløse busser på landet bringer </a:t>
            </a:r>
            <a:r>
              <a:rPr lang="da-DK" sz="1800" dirty="0"/>
              <a:t>kunder fra dør til dør lokalt, eller fra dør til videre transport med (konventionel) kollektiv </a:t>
            </a:r>
            <a:r>
              <a:rPr lang="da-DK" sz="1800" dirty="0" smtClean="0"/>
              <a:t>trafik.</a:t>
            </a:r>
            <a:endParaRPr lang="da-DK" sz="1800" dirty="0"/>
          </a:p>
          <a:p>
            <a:pPr marL="559412" lvl="1" indent="-285750">
              <a:lnSpc>
                <a:spcPct val="150000"/>
              </a:lnSpc>
              <a:spcAft>
                <a:spcPts val="600"/>
              </a:spcAft>
            </a:pPr>
            <a:r>
              <a:rPr lang="da-DK" sz="1800" dirty="0"/>
              <a:t>BRT løsninger </a:t>
            </a:r>
            <a:r>
              <a:rPr lang="da-DK" sz="1800" dirty="0" smtClean="0"/>
              <a:t>med førerløse busser i </a:t>
            </a:r>
            <a:r>
              <a:rPr lang="da-DK" sz="1800" dirty="0"/>
              <a:t>byer og bynære </a:t>
            </a:r>
            <a:r>
              <a:rPr lang="da-DK" sz="1800" dirty="0" smtClean="0"/>
              <a:t>geografier. </a:t>
            </a:r>
            <a:endParaRPr lang="da-DK" sz="1800" dirty="0"/>
          </a:p>
          <a:p>
            <a:pPr marL="559412" lvl="1" indent="-285750">
              <a:lnSpc>
                <a:spcPct val="150000"/>
              </a:lnSpc>
              <a:spcAft>
                <a:spcPts val="600"/>
              </a:spcAft>
            </a:pPr>
            <a:r>
              <a:rPr lang="da-DK" sz="1800" dirty="0"/>
              <a:t>Førerløse busser i </a:t>
            </a:r>
            <a:r>
              <a:rPr lang="da-DK" sz="1800" dirty="0" smtClean="0"/>
              <a:t>rutetrafik</a:t>
            </a:r>
            <a:r>
              <a:rPr lang="da-DK" sz="1800" dirty="0"/>
              <a:t>.</a:t>
            </a:r>
            <a:endParaRPr lang="da-DK" sz="1800" dirty="0" smtClean="0"/>
          </a:p>
        </p:txBody>
      </p:sp>
      <p:sp>
        <p:nvSpPr>
          <p:cNvPr id="6" name="Pladsholder til slidenummer 5"/>
          <p:cNvSpPr>
            <a:spLocks noGrp="1"/>
          </p:cNvSpPr>
          <p:nvPr>
            <p:ph type="sldNum" sz="quarter" idx="12"/>
          </p:nvPr>
        </p:nvSpPr>
        <p:spPr/>
        <p:txBody>
          <a:bodyPr/>
          <a:lstStyle/>
          <a:p>
            <a:fld id="{24C8C45C-947F-4981-8B3F-4F32E973C901}" type="slidenum">
              <a:rPr lang="en-GB" smtClean="0"/>
              <a:pPr/>
              <a:t>4</a:t>
            </a:fld>
            <a:endParaRPr lang="en-GB" dirty="0"/>
          </a:p>
        </p:txBody>
      </p:sp>
      <p:pic>
        <p:nvPicPr>
          <p:cNvPr id="7" name="Bille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768" y="6242488"/>
            <a:ext cx="1150239" cy="347427"/>
          </a:xfrm>
          <a:prstGeom prst="rect">
            <a:avLst/>
          </a:prstGeom>
        </p:spPr>
      </p:pic>
      <p:pic>
        <p:nvPicPr>
          <p:cNvPr id="8" name="Billede 7"/>
          <p:cNvPicPr>
            <a:picLocks noChangeAspect="1"/>
          </p:cNvPicPr>
          <p:nvPr/>
        </p:nvPicPr>
        <p:blipFill rotWithShape="1">
          <a:blip r:embed="rId4">
            <a:extLst>
              <a:ext uri="{28A0092B-C50C-407E-A947-70E740481C1C}">
                <a14:useLocalDpi xmlns:a14="http://schemas.microsoft.com/office/drawing/2010/main" val="0"/>
              </a:ext>
            </a:extLst>
          </a:blip>
          <a:srcRect l="26972" b="61729"/>
          <a:stretch/>
        </p:blipFill>
        <p:spPr>
          <a:xfrm>
            <a:off x="182879" y="6151147"/>
            <a:ext cx="1313923" cy="672563"/>
          </a:xfrm>
          <a:prstGeom prst="rect">
            <a:avLst/>
          </a:prstGeom>
        </p:spPr>
      </p:pic>
      <p:pic>
        <p:nvPicPr>
          <p:cNvPr id="9" name="Picture 2"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3904" y="6200437"/>
            <a:ext cx="469309" cy="469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524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000" y="667706"/>
            <a:ext cx="7398000" cy="438418"/>
          </a:xfrm>
        </p:spPr>
        <p:txBody>
          <a:bodyPr/>
          <a:lstStyle/>
          <a:p>
            <a:r>
              <a:rPr lang="da-DK" sz="3200" dirty="0" smtClean="0"/>
              <a:t>Læringstrappe for førerløs drift </a:t>
            </a:r>
            <a:endParaRPr lang="da-DK" sz="3200" dirty="0"/>
          </a:p>
        </p:txBody>
      </p:sp>
      <p:sp>
        <p:nvSpPr>
          <p:cNvPr id="6" name="Pladsholder til slidenummer 5"/>
          <p:cNvSpPr>
            <a:spLocks noGrp="1"/>
          </p:cNvSpPr>
          <p:nvPr>
            <p:ph type="sldNum" sz="quarter" idx="12"/>
          </p:nvPr>
        </p:nvSpPr>
        <p:spPr/>
        <p:txBody>
          <a:bodyPr/>
          <a:lstStyle/>
          <a:p>
            <a:fld id="{24C8C45C-947F-4981-8B3F-4F32E973C901}" type="slidenum">
              <a:rPr lang="en-GB" smtClean="0"/>
              <a:pPr/>
              <a:t>5</a:t>
            </a:fld>
            <a:endParaRPr lang="en-GB" dirty="0"/>
          </a:p>
        </p:txBody>
      </p:sp>
      <p:sp>
        <p:nvSpPr>
          <p:cNvPr id="10" name="Tekstfelt 9"/>
          <p:cNvSpPr txBox="1"/>
          <p:nvPr/>
        </p:nvSpPr>
        <p:spPr>
          <a:xfrm>
            <a:off x="748118" y="1478160"/>
            <a:ext cx="1547636" cy="492443"/>
          </a:xfrm>
          <a:prstGeom prst="rect">
            <a:avLst/>
          </a:prstGeom>
          <a:noFill/>
        </p:spPr>
        <p:txBody>
          <a:bodyPr wrap="square" lIns="0" tIns="0" rIns="0" bIns="0" rtlCol="0">
            <a:spAutoFit/>
          </a:bodyPr>
          <a:lstStyle/>
          <a:p>
            <a:pPr algn="ctr"/>
            <a:r>
              <a:rPr lang="da-DK" sz="1800" dirty="0" smtClean="0"/>
              <a:t>2018</a:t>
            </a:r>
          </a:p>
          <a:p>
            <a:pPr algn="ctr"/>
            <a:r>
              <a:rPr lang="da-DK" sz="1400" dirty="0" smtClean="0"/>
              <a:t>65 dage</a:t>
            </a:r>
          </a:p>
        </p:txBody>
      </p:sp>
      <p:sp>
        <p:nvSpPr>
          <p:cNvPr id="11" name="Tekstfelt 10"/>
          <p:cNvSpPr txBox="1"/>
          <p:nvPr/>
        </p:nvSpPr>
        <p:spPr>
          <a:xfrm>
            <a:off x="2682965" y="1433453"/>
            <a:ext cx="1547636" cy="707886"/>
          </a:xfrm>
          <a:prstGeom prst="rect">
            <a:avLst/>
          </a:prstGeom>
          <a:noFill/>
        </p:spPr>
        <p:txBody>
          <a:bodyPr wrap="square" lIns="0" tIns="0" rIns="0" bIns="0" rtlCol="0">
            <a:spAutoFit/>
          </a:bodyPr>
          <a:lstStyle/>
          <a:p>
            <a:pPr algn="ctr"/>
            <a:r>
              <a:rPr lang="da-DK" sz="1800" dirty="0" smtClean="0"/>
              <a:t>2019</a:t>
            </a:r>
          </a:p>
          <a:p>
            <a:pPr algn="ctr"/>
            <a:r>
              <a:rPr lang="da-DK" sz="1400" dirty="0" smtClean="0"/>
              <a:t>Til vi har lært </a:t>
            </a:r>
            <a:br>
              <a:rPr lang="da-DK" sz="1400" dirty="0" smtClean="0"/>
            </a:br>
            <a:r>
              <a:rPr lang="da-DK" sz="1400" dirty="0" smtClean="0"/>
              <a:t>hvad vi skal </a:t>
            </a:r>
          </a:p>
        </p:txBody>
      </p:sp>
      <p:sp>
        <p:nvSpPr>
          <p:cNvPr id="12" name="Tekstfelt 11"/>
          <p:cNvSpPr txBox="1"/>
          <p:nvPr/>
        </p:nvSpPr>
        <p:spPr>
          <a:xfrm>
            <a:off x="4467668" y="1420337"/>
            <a:ext cx="1547636" cy="984885"/>
          </a:xfrm>
          <a:prstGeom prst="rect">
            <a:avLst/>
          </a:prstGeom>
          <a:noFill/>
        </p:spPr>
        <p:txBody>
          <a:bodyPr wrap="square" lIns="0" tIns="0" rIns="0" bIns="0" rtlCol="0">
            <a:spAutoFit/>
          </a:bodyPr>
          <a:lstStyle/>
          <a:p>
            <a:pPr algn="ctr"/>
            <a:r>
              <a:rPr lang="da-DK" sz="1800" dirty="0" smtClean="0"/>
              <a:t>2020</a:t>
            </a:r>
          </a:p>
          <a:p>
            <a:pPr algn="ctr"/>
            <a:r>
              <a:rPr lang="da-DK" sz="1400" dirty="0" smtClean="0"/>
              <a:t>Til pengene</a:t>
            </a:r>
          </a:p>
          <a:p>
            <a:pPr algn="ctr"/>
            <a:r>
              <a:rPr lang="da-DK" sz="1400" dirty="0" smtClean="0"/>
              <a:t>løber ud </a:t>
            </a:r>
          </a:p>
          <a:p>
            <a:pPr algn="ctr"/>
            <a:endParaRPr lang="da-DK" sz="1800" dirty="0" smtClean="0"/>
          </a:p>
        </p:txBody>
      </p:sp>
      <p:sp>
        <p:nvSpPr>
          <p:cNvPr id="13" name="Tekstfelt 12"/>
          <p:cNvSpPr txBox="1"/>
          <p:nvPr/>
        </p:nvSpPr>
        <p:spPr>
          <a:xfrm>
            <a:off x="925552" y="4382889"/>
            <a:ext cx="2023427" cy="1292662"/>
          </a:xfrm>
          <a:prstGeom prst="rect">
            <a:avLst/>
          </a:prstGeom>
          <a:noFill/>
        </p:spPr>
        <p:txBody>
          <a:bodyPr wrap="square" lIns="0" tIns="0" rIns="0" bIns="0" rtlCol="0">
            <a:spAutoFit/>
          </a:bodyPr>
          <a:lstStyle/>
          <a:p>
            <a:pPr marL="171450" indent="-171450">
              <a:buFont typeface="Arial" panose="020B0604020202020204" pitchFamily="34" charset="0"/>
              <a:buChar char="•"/>
            </a:pPr>
            <a:r>
              <a:rPr lang="da-DK" sz="1200" dirty="0" smtClean="0"/>
              <a:t>Rutedrift </a:t>
            </a:r>
          </a:p>
          <a:p>
            <a:pPr marL="171450" indent="-171450">
              <a:buFont typeface="Arial" panose="020B0604020202020204" pitchFamily="34" charset="0"/>
              <a:buChar char="•"/>
            </a:pPr>
            <a:r>
              <a:rPr lang="da-DK" sz="1200" dirty="0" smtClean="0"/>
              <a:t>SAE niveau 3 </a:t>
            </a:r>
          </a:p>
          <a:p>
            <a:pPr marL="171450" indent="-171450">
              <a:buFont typeface="Arial" panose="020B0604020202020204" pitchFamily="34" charset="0"/>
              <a:buChar char="•"/>
            </a:pPr>
            <a:r>
              <a:rPr lang="da-DK" sz="1200" dirty="0" smtClean="0"/>
              <a:t>Første kundeerfaringer</a:t>
            </a:r>
          </a:p>
          <a:p>
            <a:pPr marL="171450" indent="-171450">
              <a:buFont typeface="Arial" panose="020B0604020202020204" pitchFamily="34" charset="0"/>
              <a:buChar char="•"/>
            </a:pPr>
            <a:r>
              <a:rPr lang="da-DK" sz="1200" dirty="0" smtClean="0"/>
              <a:t>Første tekniske erfaringer</a:t>
            </a:r>
          </a:p>
          <a:p>
            <a:pPr marL="171450" indent="-171450">
              <a:buFont typeface="Arial" panose="020B0604020202020204" pitchFamily="34" charset="0"/>
              <a:buChar char="•"/>
            </a:pPr>
            <a:r>
              <a:rPr lang="da-DK" sz="1200" dirty="0" smtClean="0"/>
              <a:t>Første erfaringer med behovsstyret drift </a:t>
            </a:r>
          </a:p>
          <a:p>
            <a:pPr marL="171450" indent="-171450">
              <a:buFont typeface="Arial" panose="020B0604020202020204" pitchFamily="34" charset="0"/>
              <a:buChar char="•"/>
            </a:pPr>
            <a:endParaRPr lang="da-DK" sz="1200" dirty="0" smtClean="0"/>
          </a:p>
        </p:txBody>
      </p:sp>
      <p:sp>
        <p:nvSpPr>
          <p:cNvPr id="14" name="Tekstfelt 13"/>
          <p:cNvSpPr txBox="1"/>
          <p:nvPr/>
        </p:nvSpPr>
        <p:spPr>
          <a:xfrm>
            <a:off x="2861258" y="3163288"/>
            <a:ext cx="1930052" cy="430887"/>
          </a:xfrm>
          <a:prstGeom prst="rect">
            <a:avLst/>
          </a:prstGeom>
          <a:noFill/>
        </p:spPr>
        <p:txBody>
          <a:bodyPr wrap="square" lIns="0" tIns="0" rIns="0" bIns="0" rtlCol="0">
            <a:spAutoFit/>
          </a:bodyPr>
          <a:lstStyle/>
          <a:p>
            <a:r>
              <a:rPr lang="da-DK" sz="1400" b="1" dirty="0" smtClean="0">
                <a:solidFill>
                  <a:srgbClr val="FFB612"/>
                </a:solidFill>
              </a:rPr>
              <a:t>Udendørs, blandet trafik, on-demand</a:t>
            </a:r>
          </a:p>
        </p:txBody>
      </p:sp>
      <p:sp>
        <p:nvSpPr>
          <p:cNvPr id="15" name="Tekstfelt 14"/>
          <p:cNvSpPr txBox="1"/>
          <p:nvPr/>
        </p:nvSpPr>
        <p:spPr>
          <a:xfrm>
            <a:off x="911020" y="3785086"/>
            <a:ext cx="1932604" cy="430887"/>
          </a:xfrm>
          <a:prstGeom prst="rect">
            <a:avLst/>
          </a:prstGeom>
          <a:noFill/>
        </p:spPr>
        <p:txBody>
          <a:bodyPr wrap="square" lIns="0" tIns="0" rIns="0" bIns="0" rtlCol="0">
            <a:spAutoFit/>
          </a:bodyPr>
          <a:lstStyle/>
          <a:p>
            <a:r>
              <a:rPr lang="da-DK" sz="1400" b="1" dirty="0" smtClean="0">
                <a:solidFill>
                  <a:srgbClr val="FFB612"/>
                </a:solidFill>
              </a:rPr>
              <a:t>Indendørs, lav hastighed, on-demand</a:t>
            </a:r>
          </a:p>
        </p:txBody>
      </p:sp>
      <p:sp>
        <p:nvSpPr>
          <p:cNvPr id="16" name="Tekstfelt 15"/>
          <p:cNvSpPr txBox="1"/>
          <p:nvPr/>
        </p:nvSpPr>
        <p:spPr>
          <a:xfrm>
            <a:off x="4599000" y="2497307"/>
            <a:ext cx="1967345" cy="430887"/>
          </a:xfrm>
          <a:prstGeom prst="rect">
            <a:avLst/>
          </a:prstGeom>
          <a:noFill/>
        </p:spPr>
        <p:txBody>
          <a:bodyPr wrap="square" lIns="0" tIns="0" rIns="0" bIns="0" rtlCol="0">
            <a:spAutoFit/>
          </a:bodyPr>
          <a:lstStyle/>
          <a:p>
            <a:r>
              <a:rPr lang="da-DK" sz="1400" b="1" dirty="0" smtClean="0">
                <a:solidFill>
                  <a:srgbClr val="FFB612"/>
                </a:solidFill>
              </a:rPr>
              <a:t>Udendørs, befærdet vej, blandet trafik</a:t>
            </a:r>
          </a:p>
        </p:txBody>
      </p:sp>
      <p:sp>
        <p:nvSpPr>
          <p:cNvPr id="18" name="Tekstfelt 17"/>
          <p:cNvSpPr txBox="1"/>
          <p:nvPr/>
        </p:nvSpPr>
        <p:spPr>
          <a:xfrm>
            <a:off x="2924910" y="3762872"/>
            <a:ext cx="2059712" cy="923330"/>
          </a:xfrm>
          <a:prstGeom prst="rect">
            <a:avLst/>
          </a:prstGeom>
          <a:noFill/>
        </p:spPr>
        <p:txBody>
          <a:bodyPr wrap="square" lIns="0" tIns="0" rIns="0" bIns="0" rtlCol="0">
            <a:spAutoFit/>
          </a:bodyPr>
          <a:lstStyle/>
          <a:p>
            <a:pPr marL="171450" indent="-171450">
              <a:buFont typeface="Arial" panose="020B0604020202020204" pitchFamily="34" charset="0"/>
              <a:buChar char="•"/>
            </a:pPr>
            <a:r>
              <a:rPr lang="da-DK" sz="1200" dirty="0" smtClean="0"/>
              <a:t>Rute- og behovsstyret drift </a:t>
            </a:r>
          </a:p>
          <a:p>
            <a:pPr marL="171450" indent="-171450">
              <a:buFont typeface="Arial" panose="020B0604020202020204" pitchFamily="34" charset="0"/>
              <a:buChar char="•"/>
            </a:pPr>
            <a:r>
              <a:rPr lang="da-DK" sz="1200" dirty="0" smtClean="0"/>
              <a:t>Kørsel i SAE niveau 3</a:t>
            </a:r>
          </a:p>
          <a:p>
            <a:pPr marL="171450" indent="-171450">
              <a:buFont typeface="Arial" panose="020B0604020202020204" pitchFamily="34" charset="0"/>
              <a:buChar char="•"/>
            </a:pPr>
            <a:r>
              <a:rPr lang="da-DK" sz="1200" dirty="0" smtClean="0"/>
              <a:t>Kørsel i SAE niveau 4</a:t>
            </a:r>
          </a:p>
          <a:p>
            <a:pPr marL="171450" indent="-171450">
              <a:buFont typeface="Arial" panose="020B0604020202020204" pitchFamily="34" charset="0"/>
              <a:buChar char="•"/>
            </a:pPr>
            <a:r>
              <a:rPr lang="da-DK" sz="1200" dirty="0" smtClean="0"/>
              <a:t>Fuld-integreret behovsstyret drift </a:t>
            </a:r>
          </a:p>
        </p:txBody>
      </p:sp>
      <p:sp>
        <p:nvSpPr>
          <p:cNvPr id="19" name="Tekstfelt 18"/>
          <p:cNvSpPr txBox="1"/>
          <p:nvPr/>
        </p:nvSpPr>
        <p:spPr>
          <a:xfrm>
            <a:off x="4801612" y="3101196"/>
            <a:ext cx="2059712" cy="738664"/>
          </a:xfrm>
          <a:prstGeom prst="rect">
            <a:avLst/>
          </a:prstGeom>
          <a:noFill/>
        </p:spPr>
        <p:txBody>
          <a:bodyPr wrap="square" lIns="0" tIns="0" rIns="0" bIns="0" rtlCol="0">
            <a:spAutoFit/>
          </a:bodyPr>
          <a:lstStyle/>
          <a:p>
            <a:pPr marL="171450" indent="-171450">
              <a:buFont typeface="Arial" panose="020B0604020202020204" pitchFamily="34" charset="0"/>
              <a:buChar char="•"/>
            </a:pPr>
            <a:r>
              <a:rPr lang="da-DK" sz="1200" dirty="0" smtClean="0"/>
              <a:t>Kørsel gennem lyskryds</a:t>
            </a:r>
          </a:p>
          <a:p>
            <a:pPr marL="171450" indent="-171450">
              <a:buFont typeface="Arial" panose="020B0604020202020204" pitchFamily="34" charset="0"/>
              <a:buChar char="•"/>
            </a:pPr>
            <a:r>
              <a:rPr lang="da-DK" sz="1200" dirty="0" smtClean="0"/>
              <a:t>Rutedrift </a:t>
            </a:r>
            <a:r>
              <a:rPr lang="da-DK" sz="1200" dirty="0"/>
              <a:t>med 2 </a:t>
            </a:r>
            <a:r>
              <a:rPr lang="da-DK" sz="1200" dirty="0" smtClean="0"/>
              <a:t>busser</a:t>
            </a:r>
          </a:p>
          <a:p>
            <a:pPr marL="171450" indent="-171450">
              <a:buFont typeface="Arial" panose="020B0604020202020204" pitchFamily="34" charset="0"/>
              <a:buChar char="•"/>
            </a:pPr>
            <a:r>
              <a:rPr lang="da-DK" sz="1200" dirty="0" smtClean="0"/>
              <a:t>Kørsel i SAE niveau 4 (ingen fører ombord)</a:t>
            </a:r>
          </a:p>
        </p:txBody>
      </p:sp>
      <p:cxnSp>
        <p:nvCxnSpPr>
          <p:cNvPr id="21" name="Lige pilforbindelse 20"/>
          <p:cNvCxnSpPr/>
          <p:nvPr/>
        </p:nvCxnSpPr>
        <p:spPr>
          <a:xfrm>
            <a:off x="775855" y="5786032"/>
            <a:ext cx="7269018" cy="0"/>
          </a:xfrm>
          <a:prstGeom prst="straightConnector1">
            <a:avLst/>
          </a:prstGeom>
          <a:ln w="19050">
            <a:solidFill>
              <a:srgbClr val="8C8C8C"/>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Lige pilforbindelse 21"/>
          <p:cNvCxnSpPr/>
          <p:nvPr/>
        </p:nvCxnSpPr>
        <p:spPr>
          <a:xfrm flipV="1">
            <a:off x="775855" y="1560946"/>
            <a:ext cx="0" cy="4225086"/>
          </a:xfrm>
          <a:prstGeom prst="straightConnector1">
            <a:avLst/>
          </a:prstGeom>
          <a:ln w="19050">
            <a:solidFill>
              <a:srgbClr val="8C8C8C"/>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Tekstfelt 24"/>
          <p:cNvSpPr txBox="1"/>
          <p:nvPr/>
        </p:nvSpPr>
        <p:spPr>
          <a:xfrm>
            <a:off x="7430658" y="5398552"/>
            <a:ext cx="471054" cy="276999"/>
          </a:xfrm>
          <a:prstGeom prst="rect">
            <a:avLst/>
          </a:prstGeom>
          <a:noFill/>
        </p:spPr>
        <p:txBody>
          <a:bodyPr wrap="square" lIns="0" tIns="0" rIns="0" bIns="0" rtlCol="0">
            <a:spAutoFit/>
          </a:bodyPr>
          <a:lstStyle/>
          <a:p>
            <a:r>
              <a:rPr lang="da-DK" sz="1800" dirty="0" smtClean="0">
                <a:solidFill>
                  <a:srgbClr val="8C8C8C"/>
                </a:solidFill>
              </a:rPr>
              <a:t>Tid</a:t>
            </a:r>
          </a:p>
        </p:txBody>
      </p:sp>
      <p:sp>
        <p:nvSpPr>
          <p:cNvPr id="26" name="Tekstfelt 25"/>
          <p:cNvSpPr txBox="1"/>
          <p:nvPr/>
        </p:nvSpPr>
        <p:spPr>
          <a:xfrm rot="16200000">
            <a:off x="-188232" y="2313730"/>
            <a:ext cx="1448069" cy="276999"/>
          </a:xfrm>
          <a:prstGeom prst="rect">
            <a:avLst/>
          </a:prstGeom>
          <a:noFill/>
        </p:spPr>
        <p:txBody>
          <a:bodyPr wrap="square" lIns="0" tIns="0" rIns="0" bIns="0" rtlCol="0">
            <a:spAutoFit/>
          </a:bodyPr>
          <a:lstStyle/>
          <a:p>
            <a:r>
              <a:rPr lang="da-DK" sz="1800" dirty="0" smtClean="0">
                <a:solidFill>
                  <a:srgbClr val="8C8C8C"/>
                </a:solidFill>
              </a:rPr>
              <a:t>Kompleksitet</a:t>
            </a:r>
          </a:p>
        </p:txBody>
      </p:sp>
      <p:cxnSp>
        <p:nvCxnSpPr>
          <p:cNvPr id="20" name="Lige forbindelse 19"/>
          <p:cNvCxnSpPr/>
          <p:nvPr/>
        </p:nvCxnSpPr>
        <p:spPr>
          <a:xfrm flipH="1">
            <a:off x="4599000" y="3069593"/>
            <a:ext cx="1944000" cy="0"/>
          </a:xfrm>
          <a:prstGeom prst="line">
            <a:avLst/>
          </a:prstGeom>
          <a:ln w="19050">
            <a:solidFill>
              <a:srgbClr val="8C8C8C"/>
            </a:solidFill>
          </a:ln>
        </p:spPr>
        <p:style>
          <a:lnRef idx="2">
            <a:schemeClr val="accent2"/>
          </a:lnRef>
          <a:fillRef idx="0">
            <a:schemeClr val="accent2"/>
          </a:fillRef>
          <a:effectRef idx="1">
            <a:schemeClr val="accent2"/>
          </a:effectRef>
          <a:fontRef idx="minor">
            <a:schemeClr val="tx1"/>
          </a:fontRef>
        </p:style>
      </p:cxnSp>
      <p:cxnSp>
        <p:nvCxnSpPr>
          <p:cNvPr id="23" name="Lige forbindelse 22"/>
          <p:cNvCxnSpPr/>
          <p:nvPr/>
        </p:nvCxnSpPr>
        <p:spPr>
          <a:xfrm>
            <a:off x="4599000" y="3069593"/>
            <a:ext cx="1" cy="571792"/>
          </a:xfrm>
          <a:prstGeom prst="line">
            <a:avLst/>
          </a:prstGeom>
          <a:ln w="19050">
            <a:solidFill>
              <a:srgbClr val="8C8C8C"/>
            </a:solidFill>
          </a:ln>
        </p:spPr>
        <p:style>
          <a:lnRef idx="2">
            <a:schemeClr val="accent2"/>
          </a:lnRef>
          <a:fillRef idx="0">
            <a:schemeClr val="accent2"/>
          </a:fillRef>
          <a:effectRef idx="1">
            <a:schemeClr val="accent2"/>
          </a:effectRef>
          <a:fontRef idx="minor">
            <a:schemeClr val="tx1"/>
          </a:fontRef>
        </p:style>
      </p:cxnSp>
      <p:cxnSp>
        <p:nvCxnSpPr>
          <p:cNvPr id="24" name="Lige forbindelse 23"/>
          <p:cNvCxnSpPr/>
          <p:nvPr/>
        </p:nvCxnSpPr>
        <p:spPr>
          <a:xfrm flipH="1">
            <a:off x="917258" y="4295747"/>
            <a:ext cx="1944000" cy="0"/>
          </a:xfrm>
          <a:prstGeom prst="line">
            <a:avLst/>
          </a:prstGeom>
          <a:ln w="19050">
            <a:solidFill>
              <a:srgbClr val="8C8C8C"/>
            </a:solidFill>
          </a:ln>
        </p:spPr>
        <p:style>
          <a:lnRef idx="2">
            <a:schemeClr val="accent2"/>
          </a:lnRef>
          <a:fillRef idx="0">
            <a:schemeClr val="accent2"/>
          </a:fillRef>
          <a:effectRef idx="1">
            <a:schemeClr val="accent2"/>
          </a:effectRef>
          <a:fontRef idx="minor">
            <a:schemeClr val="tx1"/>
          </a:fontRef>
        </p:style>
      </p:cxnSp>
      <p:cxnSp>
        <p:nvCxnSpPr>
          <p:cNvPr id="27" name="Lige forbindelse 26"/>
          <p:cNvCxnSpPr/>
          <p:nvPr/>
        </p:nvCxnSpPr>
        <p:spPr>
          <a:xfrm>
            <a:off x="2836355" y="3656405"/>
            <a:ext cx="1" cy="646504"/>
          </a:xfrm>
          <a:prstGeom prst="line">
            <a:avLst/>
          </a:prstGeom>
          <a:ln w="19050">
            <a:solidFill>
              <a:srgbClr val="8C8C8C"/>
            </a:solidFill>
          </a:ln>
        </p:spPr>
        <p:style>
          <a:lnRef idx="2">
            <a:schemeClr val="accent2"/>
          </a:lnRef>
          <a:fillRef idx="0">
            <a:schemeClr val="accent2"/>
          </a:fillRef>
          <a:effectRef idx="1">
            <a:schemeClr val="accent2"/>
          </a:effectRef>
          <a:fontRef idx="minor">
            <a:schemeClr val="tx1"/>
          </a:fontRef>
        </p:style>
      </p:cxnSp>
      <p:cxnSp>
        <p:nvCxnSpPr>
          <p:cNvPr id="28" name="Lige forbindelse 27"/>
          <p:cNvCxnSpPr/>
          <p:nvPr/>
        </p:nvCxnSpPr>
        <p:spPr>
          <a:xfrm flipH="1">
            <a:off x="2836355" y="3656405"/>
            <a:ext cx="1762645" cy="0"/>
          </a:xfrm>
          <a:prstGeom prst="line">
            <a:avLst/>
          </a:prstGeom>
          <a:ln w="19050">
            <a:solidFill>
              <a:srgbClr val="8C8C8C"/>
            </a:solidFill>
          </a:ln>
        </p:spPr>
        <p:style>
          <a:lnRef idx="2">
            <a:schemeClr val="accent2"/>
          </a:lnRef>
          <a:fillRef idx="0">
            <a:schemeClr val="accent2"/>
          </a:fillRef>
          <a:effectRef idx="1">
            <a:schemeClr val="accent2"/>
          </a:effectRef>
          <a:fontRef idx="minor">
            <a:schemeClr val="tx1"/>
          </a:fontRef>
        </p:style>
      </p:cxnSp>
      <p:cxnSp>
        <p:nvCxnSpPr>
          <p:cNvPr id="30" name="Lige forbindelse 29"/>
          <p:cNvCxnSpPr/>
          <p:nvPr/>
        </p:nvCxnSpPr>
        <p:spPr>
          <a:xfrm flipH="1">
            <a:off x="6542999" y="2516018"/>
            <a:ext cx="1944000" cy="0"/>
          </a:xfrm>
          <a:prstGeom prst="line">
            <a:avLst/>
          </a:prstGeom>
          <a:ln w="19050">
            <a:solidFill>
              <a:srgbClr val="8C8C8C"/>
            </a:solidFill>
          </a:ln>
        </p:spPr>
        <p:style>
          <a:lnRef idx="2">
            <a:schemeClr val="accent2"/>
          </a:lnRef>
          <a:fillRef idx="0">
            <a:schemeClr val="accent2"/>
          </a:fillRef>
          <a:effectRef idx="1">
            <a:schemeClr val="accent2"/>
          </a:effectRef>
          <a:fontRef idx="minor">
            <a:schemeClr val="tx1"/>
          </a:fontRef>
        </p:style>
      </p:cxnSp>
      <p:cxnSp>
        <p:nvCxnSpPr>
          <p:cNvPr id="31" name="Lige forbindelse 30"/>
          <p:cNvCxnSpPr/>
          <p:nvPr/>
        </p:nvCxnSpPr>
        <p:spPr>
          <a:xfrm>
            <a:off x="6542999" y="2513603"/>
            <a:ext cx="1" cy="571792"/>
          </a:xfrm>
          <a:prstGeom prst="line">
            <a:avLst/>
          </a:prstGeom>
          <a:ln w="19050">
            <a:solidFill>
              <a:srgbClr val="8C8C8C"/>
            </a:solidFill>
          </a:ln>
        </p:spPr>
        <p:style>
          <a:lnRef idx="2">
            <a:schemeClr val="accent2"/>
          </a:lnRef>
          <a:fillRef idx="0">
            <a:schemeClr val="accent2"/>
          </a:fillRef>
          <a:effectRef idx="1">
            <a:schemeClr val="accent2"/>
          </a:effectRef>
          <a:fontRef idx="minor">
            <a:schemeClr val="tx1"/>
          </a:fontRef>
        </p:style>
      </p:cxnSp>
      <p:sp>
        <p:nvSpPr>
          <p:cNvPr id="32" name="Tekstfelt 31"/>
          <p:cNvSpPr txBox="1"/>
          <p:nvPr/>
        </p:nvSpPr>
        <p:spPr>
          <a:xfrm>
            <a:off x="6554672" y="1979919"/>
            <a:ext cx="1967345" cy="430887"/>
          </a:xfrm>
          <a:prstGeom prst="rect">
            <a:avLst/>
          </a:prstGeom>
          <a:noFill/>
        </p:spPr>
        <p:txBody>
          <a:bodyPr wrap="square" lIns="0" tIns="0" rIns="0" bIns="0" rtlCol="0">
            <a:spAutoFit/>
          </a:bodyPr>
          <a:lstStyle/>
          <a:p>
            <a:r>
              <a:rPr lang="da-DK" sz="1400" b="1" dirty="0" smtClean="0">
                <a:solidFill>
                  <a:srgbClr val="FFB612"/>
                </a:solidFill>
              </a:rPr>
              <a:t>Blandet flåde, interaktion, BRT </a:t>
            </a:r>
          </a:p>
        </p:txBody>
      </p:sp>
      <p:sp>
        <p:nvSpPr>
          <p:cNvPr id="33" name="Tekstfelt 32"/>
          <p:cNvSpPr txBox="1"/>
          <p:nvPr/>
        </p:nvSpPr>
        <p:spPr>
          <a:xfrm>
            <a:off x="6678314" y="2616401"/>
            <a:ext cx="2059712" cy="923330"/>
          </a:xfrm>
          <a:prstGeom prst="rect">
            <a:avLst/>
          </a:prstGeom>
          <a:noFill/>
        </p:spPr>
        <p:txBody>
          <a:bodyPr wrap="square" lIns="0" tIns="0" rIns="0" bIns="0" rtlCol="0">
            <a:spAutoFit/>
          </a:bodyPr>
          <a:lstStyle/>
          <a:p>
            <a:pPr marL="171450" indent="-171450">
              <a:buFont typeface="Arial" panose="020B0604020202020204" pitchFamily="34" charset="0"/>
              <a:buChar char="•"/>
            </a:pPr>
            <a:r>
              <a:rPr lang="da-DK" sz="1200" dirty="0" smtClean="0"/>
              <a:t>Flere operatører med forskellige bus-typer </a:t>
            </a:r>
          </a:p>
          <a:p>
            <a:pPr marL="171450" indent="-171450">
              <a:buFont typeface="Arial" panose="020B0604020202020204" pitchFamily="34" charset="0"/>
              <a:buChar char="•"/>
            </a:pPr>
            <a:r>
              <a:rPr lang="da-DK" sz="1200" dirty="0" smtClean="0"/>
              <a:t>Aften/nat drift</a:t>
            </a:r>
          </a:p>
          <a:p>
            <a:pPr marL="171450" indent="-171450">
              <a:buFont typeface="Arial" panose="020B0604020202020204" pitchFamily="34" charset="0"/>
              <a:buChar char="•"/>
            </a:pPr>
            <a:r>
              <a:rPr lang="da-DK" sz="1200" dirty="0" err="1" smtClean="0"/>
              <a:t>Ondemand</a:t>
            </a:r>
            <a:r>
              <a:rPr lang="da-DK" sz="1200" dirty="0" smtClean="0"/>
              <a:t> og rute </a:t>
            </a:r>
          </a:p>
          <a:p>
            <a:pPr marL="171450" indent="-171450">
              <a:buFont typeface="Arial" panose="020B0604020202020204" pitchFamily="34" charset="0"/>
              <a:buChar char="•"/>
            </a:pPr>
            <a:r>
              <a:rPr lang="da-DK" sz="1200" dirty="0" smtClean="0"/>
              <a:t>Kørsel i SAE niveau 4</a:t>
            </a:r>
          </a:p>
        </p:txBody>
      </p:sp>
      <p:sp>
        <p:nvSpPr>
          <p:cNvPr id="34" name="Tekstfelt 33"/>
          <p:cNvSpPr txBox="1"/>
          <p:nvPr/>
        </p:nvSpPr>
        <p:spPr>
          <a:xfrm>
            <a:off x="6319058" y="1387094"/>
            <a:ext cx="2167941" cy="492443"/>
          </a:xfrm>
          <a:prstGeom prst="rect">
            <a:avLst/>
          </a:prstGeom>
          <a:noFill/>
        </p:spPr>
        <p:txBody>
          <a:bodyPr wrap="square" lIns="0" tIns="0" rIns="0" bIns="0" rtlCol="0">
            <a:spAutoFit/>
          </a:bodyPr>
          <a:lstStyle/>
          <a:p>
            <a:pPr algn="ctr"/>
            <a:r>
              <a:rPr lang="da-DK" sz="1800" dirty="0" smtClean="0"/>
              <a:t>2021</a:t>
            </a:r>
          </a:p>
          <a:p>
            <a:pPr algn="ctr"/>
            <a:r>
              <a:rPr lang="da-DK" sz="1400" dirty="0" smtClean="0"/>
              <a:t>6-8 md, 36-48 drifts-md </a:t>
            </a:r>
          </a:p>
        </p:txBody>
      </p:sp>
    </p:spTree>
    <p:extLst>
      <p:ext uri="{BB962C8B-B14F-4D97-AF65-F5344CB8AC3E}">
        <p14:creationId xmlns:p14="http://schemas.microsoft.com/office/powerpoint/2010/main" val="435448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Fase 1: Forsøg på indendørs areal</a:t>
            </a:r>
            <a:endParaRPr lang="da-DK" dirty="0"/>
          </a:p>
        </p:txBody>
      </p:sp>
      <p:sp>
        <p:nvSpPr>
          <p:cNvPr id="4" name="Pladsholder til dato 3"/>
          <p:cNvSpPr>
            <a:spLocks noGrp="1"/>
          </p:cNvSpPr>
          <p:nvPr>
            <p:ph type="dt" sz="half" idx="10"/>
          </p:nvPr>
        </p:nvSpPr>
        <p:spPr/>
        <p:txBody>
          <a:bodyPr/>
          <a:lstStyle/>
          <a:p>
            <a:r>
              <a:rPr lang="en-GB" smtClean="0"/>
              <a:t>28/09/2016</a:t>
            </a:r>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24C8C45C-947F-4981-8B3F-4F32E973C901}" type="slidenum">
              <a:rPr lang="en-GB" smtClean="0"/>
              <a:pPr/>
              <a:t>6</a:t>
            </a:fld>
            <a:endParaRPr lang="en-GB" dirty="0"/>
          </a:p>
        </p:txBody>
      </p:sp>
      <p:pic>
        <p:nvPicPr>
          <p:cNvPr id="7" name="Billed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375" y="1"/>
            <a:ext cx="9700750" cy="6857998"/>
          </a:xfrm>
          <a:prstGeom prst="rect">
            <a:avLst/>
          </a:prstGeom>
        </p:spPr>
      </p:pic>
    </p:spTree>
    <p:extLst>
      <p:ext uri="{BB962C8B-B14F-4D97-AF65-F5344CB8AC3E}">
        <p14:creationId xmlns:p14="http://schemas.microsoft.com/office/powerpoint/2010/main" val="3858062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da-DK" dirty="0"/>
          </a:p>
        </p:txBody>
      </p:sp>
      <p:sp>
        <p:nvSpPr>
          <p:cNvPr id="5" name="Pladsholder til tekst 4"/>
          <p:cNvSpPr>
            <a:spLocks noGrp="1"/>
          </p:cNvSpPr>
          <p:nvPr>
            <p:ph type="body" sz="quarter" idx="13"/>
          </p:nvPr>
        </p:nvSpPr>
        <p:spPr/>
        <p:txBody>
          <a:bodyPr/>
          <a:lstStyle/>
          <a:p>
            <a:endParaRPr lang="da-DK"/>
          </a:p>
        </p:txBody>
      </p:sp>
      <p:pic>
        <p:nvPicPr>
          <p:cNvPr id="6" name="Billed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3479"/>
            <a:ext cx="9144000" cy="6531041"/>
          </a:xfrm>
          <a:prstGeom prst="rect">
            <a:avLst/>
          </a:prstGeom>
        </p:spPr>
      </p:pic>
    </p:spTree>
    <p:extLst>
      <p:ext uri="{BB962C8B-B14F-4D97-AF65-F5344CB8AC3E}">
        <p14:creationId xmlns:p14="http://schemas.microsoft.com/office/powerpoint/2010/main" val="2127709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Billede 1"/>
          <p:cNvPicPr>
            <a:picLocks noChangeAspect="1"/>
          </p:cNvPicPr>
          <p:nvPr/>
        </p:nvPicPr>
        <p:blipFill rotWithShape="1">
          <a:blip r:embed="rId3" cstate="print">
            <a:extLst>
              <a:ext uri="{28A0092B-C50C-407E-A947-70E740481C1C}">
                <a14:useLocalDpi xmlns:a14="http://schemas.microsoft.com/office/drawing/2010/main" val="0"/>
              </a:ext>
            </a:extLst>
          </a:blip>
          <a:srcRect l="5378" r="5473"/>
          <a:stretch/>
        </p:blipFill>
        <p:spPr>
          <a:xfrm>
            <a:off x="-9729" y="-7793"/>
            <a:ext cx="9153729" cy="6873586"/>
          </a:xfrm>
          <a:prstGeom prst="rect">
            <a:avLst/>
          </a:prstGeom>
        </p:spPr>
      </p:pic>
      <p:sp>
        <p:nvSpPr>
          <p:cNvPr id="15" name="Title 14"/>
          <p:cNvSpPr>
            <a:spLocks noGrp="1"/>
          </p:cNvSpPr>
          <p:nvPr>
            <p:ph type="title"/>
          </p:nvPr>
        </p:nvSpPr>
        <p:spPr>
          <a:xfrm>
            <a:off x="796390" y="628604"/>
            <a:ext cx="7809661" cy="438418"/>
          </a:xfrm>
        </p:spPr>
        <p:txBody>
          <a:bodyPr/>
          <a:lstStyle/>
          <a:p>
            <a:r>
              <a:rPr lang="da-DK" sz="3200" b="1" dirty="0" smtClean="0">
                <a:solidFill>
                  <a:schemeClr val="tx1">
                    <a:lumMod val="95000"/>
                    <a:lumOff val="5000"/>
                  </a:schemeClr>
                </a:solidFill>
              </a:rPr>
              <a:t>Hvorfor</a:t>
            </a:r>
            <a:r>
              <a:rPr lang="da-DK" sz="3200" b="1" dirty="0" smtClean="0">
                <a:solidFill>
                  <a:schemeClr val="bg1"/>
                </a:solidFill>
              </a:rPr>
              <a:t> innovation i offentligt selskab?</a:t>
            </a:r>
            <a:endParaRPr lang="da-DK" sz="3200" b="1" dirty="0">
              <a:solidFill>
                <a:schemeClr val="bg1"/>
              </a:solidFill>
            </a:endParaRPr>
          </a:p>
        </p:txBody>
      </p:sp>
      <p:sp>
        <p:nvSpPr>
          <p:cNvPr id="6" name="Pladsholder til slidenummer 5"/>
          <p:cNvSpPr>
            <a:spLocks noGrp="1"/>
          </p:cNvSpPr>
          <p:nvPr>
            <p:ph type="sldNum" sz="quarter" idx="12"/>
          </p:nvPr>
        </p:nvSpPr>
        <p:spPr/>
        <p:txBody>
          <a:bodyPr/>
          <a:lstStyle/>
          <a:p>
            <a:fld id="{24C8C45C-947F-4981-8B3F-4F32E973C901}" type="slidenum">
              <a:rPr lang="en-GB" smtClean="0"/>
              <a:pPr/>
              <a:t>8</a:t>
            </a:fld>
            <a:endParaRPr lang="en-GB" dirty="0"/>
          </a:p>
        </p:txBody>
      </p:sp>
      <p:grpSp>
        <p:nvGrpSpPr>
          <p:cNvPr id="12" name="Gruppe 11"/>
          <p:cNvGrpSpPr/>
          <p:nvPr/>
        </p:nvGrpSpPr>
        <p:grpSpPr>
          <a:xfrm>
            <a:off x="581024" y="1769178"/>
            <a:ext cx="8128635" cy="4064951"/>
            <a:chOff x="581024" y="1769178"/>
            <a:chExt cx="8128635" cy="4064951"/>
          </a:xfrm>
        </p:grpSpPr>
        <p:sp>
          <p:nvSpPr>
            <p:cNvPr id="14" name="Rektangel 13"/>
            <p:cNvSpPr/>
            <p:nvPr/>
          </p:nvSpPr>
          <p:spPr>
            <a:xfrm>
              <a:off x="581024" y="1769178"/>
              <a:ext cx="8128635" cy="4064951"/>
            </a:xfrm>
            <a:prstGeom prst="rect">
              <a:avLst/>
            </a:prstGeom>
            <a:solidFill>
              <a:srgbClr val="EBEBE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solidFill>
                  <a:schemeClr val="tx1"/>
                </a:solidFill>
              </a:endParaRPr>
            </a:p>
          </p:txBody>
        </p:sp>
        <p:sp>
          <p:nvSpPr>
            <p:cNvPr id="17" name="Content Placeholder 15"/>
            <p:cNvSpPr txBox="1">
              <a:spLocks/>
            </p:cNvSpPr>
            <p:nvPr/>
          </p:nvSpPr>
          <p:spPr>
            <a:xfrm>
              <a:off x="796390" y="2130427"/>
              <a:ext cx="7605395" cy="3500799"/>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Char char="​"/>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Char char="​"/>
                <a:defRPr sz="2000" b="1" kern="1200">
                  <a:solidFill>
                    <a:schemeClr val="tx1"/>
                  </a:solidFill>
                  <a:latin typeface="+mn-lt"/>
                  <a:ea typeface="+mn-ea"/>
                  <a:cs typeface="+mn-cs"/>
                </a:defRPr>
              </a:lvl5pPr>
              <a:lvl6pPr marL="54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0"/>
                </a:spcBef>
                <a:buFont typeface="Arial" panose="020B0604020202020204" pitchFamily="34" charset="0"/>
                <a:buChar char="•"/>
                <a:defRPr sz="1600" kern="1200" baseline="0">
                  <a:solidFill>
                    <a:schemeClr val="tx1"/>
                  </a:solidFill>
                  <a:latin typeface="+mn-lt"/>
                  <a:ea typeface="+mn-ea"/>
                  <a:cs typeface="+mn-cs"/>
                </a:defRPr>
              </a:lvl7pPr>
              <a:lvl8pPr marL="54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0"/>
                </a:spcBef>
                <a:buFont typeface="Arial" panose="020B0604020202020204" pitchFamily="34" charset="0"/>
                <a:buChar char="•"/>
                <a:defRPr sz="1600" kern="1200" baseline="0">
                  <a:solidFill>
                    <a:schemeClr val="tx1"/>
                  </a:solidFill>
                  <a:latin typeface="+mn-lt"/>
                  <a:ea typeface="+mn-ea"/>
                  <a:cs typeface="+mn-cs"/>
                </a:defRPr>
              </a:lvl9pPr>
            </a:lstStyle>
            <a:p>
              <a:pPr marL="0" indent="0">
                <a:lnSpc>
                  <a:spcPct val="200000"/>
                </a:lnSpc>
                <a:buFont typeface="Arial" panose="020B0604020202020204" pitchFamily="34" charset="0"/>
                <a:buNone/>
              </a:pPr>
              <a:r>
                <a:rPr lang="da-DK" sz="1600" smtClean="0"/>
                <a:t>For at</a:t>
              </a:r>
            </a:p>
            <a:p>
              <a:pPr>
                <a:spcBef>
                  <a:spcPts val="600"/>
                </a:spcBef>
                <a:spcAft>
                  <a:spcPts val="600"/>
                </a:spcAft>
              </a:pPr>
              <a:r>
                <a:rPr lang="da-DK" sz="1600" smtClean="0"/>
                <a:t>Presse og forme udviklingen af førerløs teknologi til kollektiv brug i Danmark,</a:t>
              </a:r>
            </a:p>
            <a:p>
              <a:pPr>
                <a:spcBef>
                  <a:spcPts val="600"/>
                </a:spcBef>
                <a:spcAft>
                  <a:spcPts val="600"/>
                </a:spcAft>
              </a:pPr>
              <a:r>
                <a:rPr lang="da-DK" sz="1600" smtClean="0"/>
                <a:t>Skabe et fundament af konkret viden og ”hands on” driftsmæssig erfaring med den førerløse teknologi på dets nuværende stade,</a:t>
              </a:r>
            </a:p>
            <a:p>
              <a:pPr>
                <a:spcBef>
                  <a:spcPts val="600"/>
                </a:spcBef>
                <a:spcAft>
                  <a:spcPts val="600"/>
                </a:spcAft>
              </a:pPr>
              <a:r>
                <a:rPr lang="da-DK" sz="1600" smtClean="0"/>
                <a:t>Undersøge, forstå og modne teknologien i forhold til emner som brugeradfærd, brugervenlighed (fx handicapforhold og tilfredshed) samt brugeraccept.</a:t>
              </a:r>
              <a:endParaRPr lang="da-DK" sz="1600" dirty="0"/>
            </a:p>
          </p:txBody>
        </p:sp>
        <p:pic>
          <p:nvPicPr>
            <p:cNvPr id="18"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3293" y="4931445"/>
              <a:ext cx="736138" cy="7361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s://www.regionh.dk/til-fagfolk/Om-Region-H/regionens-design/logo-og-grundelementer/logo-til-print-og-web/PublishingImages/RegionH%20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4071" y="5047265"/>
              <a:ext cx="1991270" cy="603698"/>
            </a:xfrm>
            <a:prstGeom prst="rect">
              <a:avLst/>
            </a:prstGeom>
            <a:noFill/>
            <a:extLst>
              <a:ext uri="{909E8E84-426E-40DD-AFC4-6F175D3DCCD1}">
                <a14:hiddenFill xmlns:a14="http://schemas.microsoft.com/office/drawing/2010/main">
                  <a:solidFill>
                    <a:srgbClr val="FFFFFF"/>
                  </a:solidFill>
                </a14:hiddenFill>
              </a:ext>
            </a:extLst>
          </p:spPr>
        </p:pic>
        <p:pic>
          <p:nvPicPr>
            <p:cNvPr id="20" name="Logo"/>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6790" y="5036452"/>
              <a:ext cx="1451230" cy="411594"/>
            </a:xfrm>
            <a:prstGeom prst="rect">
              <a:avLst/>
            </a:prstGeom>
          </p:spPr>
        </p:pic>
        <p:pic>
          <p:nvPicPr>
            <p:cNvPr id="21" name="Picture 8" descr="LogostÃ¸rrelser"/>
            <p:cNvPicPr>
              <a:picLocks noChangeAspect="1" noChangeArrowheads="1"/>
            </p:cNvPicPr>
            <p:nvPr/>
          </p:nvPicPr>
          <p:blipFill rotWithShape="1">
            <a:blip r:embed="rId7">
              <a:extLst>
                <a:ext uri="{28A0092B-C50C-407E-A947-70E740481C1C}">
                  <a14:useLocalDpi xmlns:a14="http://schemas.microsoft.com/office/drawing/2010/main" val="0"/>
                </a:ext>
              </a:extLst>
            </a:blip>
            <a:srcRect l="40853" t="71347" r="8682" b="5137"/>
            <a:stretch/>
          </p:blipFill>
          <p:spPr bwMode="auto">
            <a:xfrm>
              <a:off x="898523" y="5017568"/>
              <a:ext cx="1397002" cy="6630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52317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r>
              <a:rPr lang="en-GB" smtClean="0"/>
              <a:t>28/09/2016</a:t>
            </a:r>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24C8C45C-947F-4981-8B3F-4F32E973C901}" type="slidenum">
              <a:rPr lang="en-GB" smtClean="0"/>
              <a:pPr/>
              <a:t>9</a:t>
            </a:fld>
            <a:endParaRPr lang="en-GB" dirty="0"/>
          </a:p>
        </p:txBody>
      </p:sp>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7388"/>
            <a:ext cx="9144000" cy="5143500"/>
          </a:xfrm>
          <a:prstGeom prst="rect">
            <a:avLst/>
          </a:prstGeom>
        </p:spPr>
      </p:pic>
      <p:sp>
        <p:nvSpPr>
          <p:cNvPr id="2" name="Platshållare för innehåll 1"/>
          <p:cNvSpPr>
            <a:spLocks noGrp="1"/>
          </p:cNvSpPr>
          <p:nvPr>
            <p:ph idx="1"/>
          </p:nvPr>
        </p:nvSpPr>
        <p:spPr>
          <a:xfrm>
            <a:off x="898524" y="5573486"/>
            <a:ext cx="7402514" cy="598019"/>
          </a:xfrm>
        </p:spPr>
        <p:txBody>
          <a:bodyPr/>
          <a:lstStyle/>
          <a:p>
            <a:pPr marL="0" indent="0" algn="ctr">
              <a:buNone/>
            </a:pPr>
            <a:r>
              <a:rPr lang="sv-SE" b="1" dirty="0" smtClean="0"/>
              <a:t>Video:</a:t>
            </a:r>
            <a:r>
              <a:rPr lang="sv-SE" dirty="0"/>
              <a:t> </a:t>
            </a:r>
            <a:r>
              <a:rPr lang="sv-SE" dirty="0" smtClean="0">
                <a:hlinkClick r:id="rId4"/>
              </a:rPr>
              <a:t>https</a:t>
            </a:r>
            <a:r>
              <a:rPr lang="sv-SE" dirty="0">
                <a:hlinkClick r:id="rId4"/>
              </a:rPr>
              <a:t>://</a:t>
            </a:r>
            <a:r>
              <a:rPr lang="sv-SE" dirty="0" smtClean="0">
                <a:hlinkClick r:id="rId4"/>
              </a:rPr>
              <a:t>www.youtube.com/watch?v=dZZeoEjT_hI&amp;feature=youtu.be</a:t>
            </a:r>
            <a:endParaRPr lang="sv-SE" dirty="0" smtClean="0"/>
          </a:p>
        </p:txBody>
      </p:sp>
    </p:spTree>
    <p:extLst>
      <p:ext uri="{BB962C8B-B14F-4D97-AF65-F5344CB8AC3E}">
        <p14:creationId xmlns:p14="http://schemas.microsoft.com/office/powerpoint/2010/main" val="3928772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Movia PowerPoint skabelon">
  <a:themeElements>
    <a:clrScheme name="Movia PPT">
      <a:dk1>
        <a:sysClr val="windowText" lastClr="000000"/>
      </a:dk1>
      <a:lt1>
        <a:sysClr val="window" lastClr="FFFFFF"/>
      </a:lt1>
      <a:dk2>
        <a:srgbClr val="899BBC"/>
      </a:dk2>
      <a:lt2>
        <a:srgbClr val="FFE0A8"/>
      </a:lt2>
      <a:accent1>
        <a:srgbClr val="FFB612"/>
      </a:accent1>
      <a:accent2>
        <a:srgbClr val="8C8C8C"/>
      </a:accent2>
      <a:accent3>
        <a:srgbClr val="00214D"/>
      </a:accent3>
      <a:accent4>
        <a:srgbClr val="747474"/>
      </a:accent4>
      <a:accent5>
        <a:srgbClr val="8AC65B"/>
      </a:accent5>
      <a:accent6>
        <a:srgbClr val="EBEBEB"/>
      </a:accent6>
      <a:hlink>
        <a:srgbClr val="00214D"/>
      </a:hlink>
      <a:folHlink>
        <a:srgbClr val="899BBC"/>
      </a:folHlink>
    </a:clrScheme>
    <a:fontScheme name="Movia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solidFill>
            <a:schemeClr val="accent6"/>
          </a:solidFill>
        </a:ln>
      </a:spPr>
      <a:bodyPr rtlCol="0" anchor="ctr"/>
      <a:lstStyle>
        <a:defPPr algn="ctr">
          <a:defRPr sz="1800" noProof="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800" dirty="0" err="1" smtClean="0"/>
        </a:defPPr>
      </a:lstStyle>
    </a:txDef>
  </a:objectDefaults>
  <a:extraClrSchemeLst/>
  <a:extLst>
    <a:ext uri="{05A4C25C-085E-4340-85A3-A5531E510DB2}">
      <thm15:themeFamily xmlns:thm15="http://schemas.microsoft.com/office/thememl/2012/main" name="Movia PowerPoint skabelon.potx" id="{EEE2D971-9D8A-4717-BD4F-226BBA4E3B42}" vid="{7B3BA8BC-9900-428F-9463-498D7878FDD9}"/>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0</TotalTime>
  <Words>727</Words>
  <Application>Microsoft Office PowerPoint</Application>
  <PresentationFormat>Bildspel på skärmen (4:3)</PresentationFormat>
  <Paragraphs>125</Paragraphs>
  <Slides>15</Slides>
  <Notes>7</Notes>
  <HiddenSlides>3</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15</vt:i4>
      </vt:variant>
    </vt:vector>
  </HeadingPairs>
  <TitlesOfParts>
    <vt:vector size="21" baseType="lpstr">
      <vt:lpstr>ＭＳ Ｐゴシック</vt:lpstr>
      <vt:lpstr>Arial</vt:lpstr>
      <vt:lpstr>Calibri</vt:lpstr>
      <vt:lpstr>Segoe UI Light</vt:lpstr>
      <vt:lpstr>Verdana</vt:lpstr>
      <vt:lpstr>Movia PowerPoint skabelon</vt:lpstr>
      <vt:lpstr>Førerløse busser i kollektiv trafik</vt:lpstr>
      <vt:lpstr>Danmarks premieren  Første førerløse bus i rutedrift 28. maj 2018 </vt:lpstr>
      <vt:lpstr>Progressive test </vt:lpstr>
      <vt:lpstr>Vision for førerløse teknologier</vt:lpstr>
      <vt:lpstr>Læringstrappe for førerløs drift </vt:lpstr>
      <vt:lpstr>Fase 1: Forsøg på indendørs areal</vt:lpstr>
      <vt:lpstr>PowerPoint-presentation</vt:lpstr>
      <vt:lpstr>Hvorfor innovation i offentligt selskab?</vt:lpstr>
      <vt:lpstr>PowerPoint-presentation</vt:lpstr>
      <vt:lpstr>Driften på Køge Sygehus</vt:lpstr>
      <vt:lpstr>PowerPoint-presentation</vt:lpstr>
      <vt:lpstr>Interaktionen med ”omverdenen”  </vt:lpstr>
      <vt:lpstr>PowerPoint-presentation</vt:lpstr>
      <vt:lpstr>PowerPoint-presentation</vt:lpstr>
      <vt:lpstr>PowerPoint-presentation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2019-03-25T10:05:06Z</dcterms:created>
  <dcterms:modified xsi:type="dcterms:W3CDTF">2019-04-16T09:52:42Z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ies>
</file>